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65"/>
  </p:notesMasterIdLst>
  <p:sldIdLst>
    <p:sldId id="256" r:id="rId2"/>
    <p:sldId id="257" r:id="rId3"/>
    <p:sldId id="258" r:id="rId4"/>
    <p:sldId id="259" r:id="rId5"/>
    <p:sldId id="260" r:id="rId6"/>
    <p:sldId id="261" r:id="rId7"/>
    <p:sldId id="262" r:id="rId8"/>
    <p:sldId id="263" r:id="rId9"/>
    <p:sldId id="264" r:id="rId10"/>
    <p:sldId id="265"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272" r:id="rId33"/>
    <p:sldId id="273" r:id="rId34"/>
    <p:sldId id="274" r:id="rId35"/>
    <p:sldId id="275" r:id="rId36"/>
    <p:sldId id="276" r:id="rId37"/>
    <p:sldId id="277" r:id="rId38"/>
    <p:sldId id="278" r:id="rId39"/>
    <p:sldId id="279" r:id="rId40"/>
    <p:sldId id="280" r:id="rId41"/>
    <p:sldId id="281" r:id="rId42"/>
    <p:sldId id="282" r:id="rId43"/>
    <p:sldId id="283" r:id="rId44"/>
    <p:sldId id="313" r:id="rId45"/>
    <p:sldId id="314" r:id="rId46"/>
    <p:sldId id="315" r:id="rId47"/>
    <p:sldId id="316" r:id="rId48"/>
    <p:sldId id="317" r:id="rId49"/>
    <p:sldId id="318" r:id="rId50"/>
    <p:sldId id="266" r:id="rId51"/>
    <p:sldId id="267" r:id="rId52"/>
    <p:sldId id="268" r:id="rId53"/>
    <p:sldId id="269" r:id="rId54"/>
    <p:sldId id="270" r:id="rId55"/>
    <p:sldId id="271" r:id="rId56"/>
    <p:sldId id="305" r:id="rId57"/>
    <p:sldId id="306" r:id="rId58"/>
    <p:sldId id="307" r:id="rId59"/>
    <p:sldId id="308" r:id="rId60"/>
    <p:sldId id="309" r:id="rId61"/>
    <p:sldId id="310" r:id="rId62"/>
    <p:sldId id="311" r:id="rId63"/>
    <p:sldId id="312" r:id="rId64"/>
  </p:sldIdLst>
  <p:sldSz cx="9144000" cy="6858000" type="screen4x3"/>
  <p:notesSz cx="6858000" cy="9144000"/>
  <p:embeddedFontLst>
    <p:embeddedFont>
      <p:font typeface="Merriweather" panose="00000500000000000000" pitchFamily="2" charset="0"/>
      <p:regular r:id="rId66"/>
      <p:bold r:id="rId67"/>
      <p:italic r:id="rId68"/>
      <p:boldItalic r:id="rId69"/>
    </p:embeddedFont>
    <p:embeddedFont>
      <p:font typeface="Merriweather Light" panose="00000400000000000000" pitchFamily="2" charset="0"/>
      <p:regular r:id="rId70"/>
      <p:bold r:id="rId71"/>
      <p:italic r:id="rId72"/>
      <p:boldItalic r:id="rId73"/>
    </p:embeddedFont>
    <p:embeddedFont>
      <p:font typeface="Roboto" panose="02000000000000000000" pitchFamily="2" charset="0"/>
      <p:regular r:id="rId74"/>
      <p:bold r:id="rId75"/>
      <p:italic r:id="rId76"/>
      <p:boldItalic r:id="rId77"/>
    </p:embeddedFont>
    <p:embeddedFont>
      <p:font typeface="Roboto Light" panose="02000000000000000000" pitchFamily="2" charset="0"/>
      <p:regular r:id="rId7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Cover Slide Templates" id="{F0F838E5-A3B9-45E4-94C3-E24DE728C756}">
          <p14:sldIdLst>
            <p14:sldId id="256"/>
            <p14:sldId id="257"/>
            <p14:sldId id="258"/>
            <p14:sldId id="259"/>
            <p14:sldId id="260"/>
            <p14:sldId id="261"/>
            <p14:sldId id="262"/>
            <p14:sldId id="263"/>
            <p14:sldId id="264"/>
            <p14:sldId id="265"/>
          </p14:sldIdLst>
        </p14:section>
        <p14:section name="Section Divider Templates" id="{18210E2A-1E91-4B20-8488-BAD9631447BD}">
          <p14:sldIdLst>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Lst>
        </p14:section>
        <p14:section name="General Body Slide Templates" id="{A0DC9C6A-8F10-4A9B-A15D-BF602CB6A663}">
          <p14:sldIdLst>
            <p14:sldId id="272"/>
            <p14:sldId id="273"/>
            <p14:sldId id="274"/>
            <p14:sldId id="275"/>
            <p14:sldId id="276"/>
            <p14:sldId id="277"/>
            <p14:sldId id="278"/>
            <p14:sldId id="279"/>
            <p14:sldId id="280"/>
            <p14:sldId id="281"/>
            <p14:sldId id="282"/>
            <p14:sldId id="283"/>
            <p14:sldId id="313"/>
            <p14:sldId id="314"/>
            <p14:sldId id="315"/>
            <p14:sldId id="316"/>
            <p14:sldId id="317"/>
            <p14:sldId id="318"/>
          </p14:sldIdLst>
        </p14:section>
        <p14:section name="Speaker Slide Templates" id="{988C0118-4C93-410B-8CE6-4940079BFC52}">
          <p14:sldIdLst>
            <p14:sldId id="266"/>
            <p14:sldId id="267"/>
            <p14:sldId id="268"/>
            <p14:sldId id="269"/>
            <p14:sldId id="270"/>
            <p14:sldId id="271"/>
          </p14:sldIdLst>
        </p14:section>
        <p14:section name="Table &amp; Chart Slide Templates" id="{52CF0B45-D970-44B9-BA08-7640C79277E7}">
          <p14:sldIdLst>
            <p14:sldId id="305"/>
            <p14:sldId id="306"/>
            <p14:sldId id="307"/>
            <p14:sldId id="308"/>
            <p14:sldId id="309"/>
            <p14:sldId id="310"/>
          </p14:sldIdLst>
        </p14:section>
        <p14:section name="End Closing Slide Templates" id="{51EE8BC4-137B-46B8-9033-A2433CF5AEFD}">
          <p14:sldIdLst>
            <p14:sldId id="311"/>
            <p14:sldId id="312"/>
          </p14:sldIdLst>
        </p14:section>
      </p14:sectionLst>
    </p:ext>
    <p:ext uri="{EFAFB233-063F-42B5-8137-9DF3F51BA10A}">
      <p15:sldGuideLst xmlns:p15="http://schemas.microsoft.com/office/powerpoint/2012/main">
        <p15:guide id="1" orient="horz" pos="216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4889" autoAdjust="0"/>
    <p:restoredTop sz="94660"/>
  </p:normalViewPr>
  <p:slideViewPr>
    <p:cSldViewPr snapToGrid="0">
      <p:cViewPr varScale="1">
        <p:scale>
          <a:sx n="105" d="100"/>
          <a:sy n="105" d="100"/>
        </p:scale>
        <p:origin x="54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3.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9.fntdata"/><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7.fntdata"/><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5.fntdata"/><Relationship Id="rId75"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font" Target="fonts/font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2d1b9d1cfaf_0_30: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2d1b9d1cfaf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4775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597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2d157fad591_0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2d157fad591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8303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2d157fad591_0_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2d157fad591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32332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2d157fad591_0_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d157fad59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0947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2d157fad591_0_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2d157fad591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3268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2d157fad591_0_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2d157fad591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868361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d157fad591_0_7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2d157fad591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734899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93744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d1b83f9241_0_3: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d1b83f924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64057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1ff2d37d305_0_8: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1ff2d37d305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2d1b83f9241_0_12: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2d1b83f924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4009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2d1b83f9241_0_22: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2d1b83f924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80748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2d1b83f9241_0_31: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2d1b83f924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42227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d1b83f9241_0_40: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2d1b83f9241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904159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d1b83f9241_0_49: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2d1b83f9241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09226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76086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d1b870b862_0_8: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d1b870b862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29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2d1b870b862_0_18: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2d1b870b86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476648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2d1b870b862_0_26: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2d1b870b862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412368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2d1b870b862_0_35: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2d1b870b86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37062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30781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d1b870b862_0_44: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2d1b870b862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496781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d1b870b862_0_53: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2d1b870b862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00792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93826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2d162a41216_0_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2d162a41216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43525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2d162a41216_0_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2d162a41216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20939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d162a41216_0_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2d162a41216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920758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2d162a41216_0_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2d162a41216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837071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132978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1ff36ff40ec_0_5: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1ff36ff40e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225388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1ff36ff40ec_0_16: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1ff36ff40ec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3212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1ff2d37bf13_0_13: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1ff2d37bf13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731056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1ff36ff40ec_0_27: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ff36ff40ec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913442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1ff36ff40ec_0_38: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1ff36ff40ec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890343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1ff36ff40ec_0_49: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1ff36ff40ec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99884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1ff36ff40ec_0_60: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1ff36ff40ec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62706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094025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305ec83c6cf_0_20: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 name="Google Shape;62;g305ec83c6cf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300707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05ec83c6cf_0_11: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 name="Google Shape;72;g305ec83c6cf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1224287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305ec83c6cf_0_2: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g305ec83c6cf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9334210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05ec83c6cf_0_38: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g305ec83c6cf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1880038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05ec83c6cf_0_29: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 name="Google Shape;102;g305ec83c6cf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436954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1ff2d37bf13_0_50: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1ff2d37bf13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338343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527365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2d172cfcbc7_0_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2d172cfcbc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92818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d172cfcbc7_0_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2d172cfcbc7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19216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98575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2d12ebc7f2f_0_22: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2d12ebc7f2f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589382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2d12ebc7f2f_0_42: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2d12ebc7f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478258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297546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1ff36eb335b_1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1ff36eb335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52573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ff36eb335b_1_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1ff36eb335b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383469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ff36eb335b_1_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ff36eb335b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2371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3309863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ff36eb335b_1_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ff36eb335b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674685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12015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055542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2d1b56ecfc2_0_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2d1b56ecfc2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09409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2d1bfe2fa2d_0_8: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2d1bfe2fa2d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8085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90189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2d1b9d1cfaf_0_9: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2d1b9d1cfa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15312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992767"/>
            <a:ext cx="8520600" cy="27369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3778833"/>
            <a:ext cx="8520600" cy="10569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474833"/>
            <a:ext cx="8520600" cy="26181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4202967"/>
            <a:ext cx="8520600" cy="17343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867800"/>
            <a:ext cx="8520600" cy="11223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536633"/>
            <a:ext cx="3999900" cy="4555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536633"/>
            <a:ext cx="3999900" cy="4555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740800"/>
            <a:ext cx="2808000" cy="1007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852800"/>
            <a:ext cx="2808000" cy="42393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600200"/>
            <a:ext cx="6367800" cy="54543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67"/>
            <a:ext cx="4572000" cy="6858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644233"/>
            <a:ext cx="40452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3737433"/>
            <a:ext cx="4045200" cy="16467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965433"/>
            <a:ext cx="3837000" cy="49269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5640767"/>
            <a:ext cx="5998800" cy="8067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593367"/>
            <a:ext cx="8520600" cy="7635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3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3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4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4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4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4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jpg"/></Relationships>
</file>

<file path=ppt/slides/_rels/slide4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jpg"/></Relationships>
</file>

<file path=ppt/slides/_rels/slide4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jpg"/></Relationships>
</file>

<file path=ppt/slides/_rels/slide4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jpg"/></Relationships>
</file>

<file path=ppt/slides/_rels/slide4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jpg"/></Relationships>
</file>

<file path=ppt/slides/_rels/slide4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jp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30.jpg"/></Relationships>
</file>

<file path=ppt/slides/_rels/slide5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1.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31.jpg"/></Relationships>
</file>

<file path=ppt/slides/_rels/slide5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33.jpg"/></Relationships>
</file>

<file path=ppt/slides/_rels/slide5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36.jpg"/><Relationship Id="rId4" Type="http://schemas.openxmlformats.org/officeDocument/2006/relationships/image" Target="../media/image35.png"/></Relationships>
</file>

<file path=ppt/slides/_rels/slide5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54.xml"/><Relationship Id="rId1" Type="http://schemas.openxmlformats.org/officeDocument/2006/relationships/slideLayout" Target="../slideLayouts/slideLayout3.xml"/><Relationship Id="rId5" Type="http://schemas.openxmlformats.org/officeDocument/2006/relationships/image" Target="../media/image36.jpg"/><Relationship Id="rId4" Type="http://schemas.openxmlformats.org/officeDocument/2006/relationships/image" Target="../media/image35.png"/></Relationships>
</file>

<file path=ppt/slides/_rels/slide5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55.xml"/><Relationship Id="rId1" Type="http://schemas.openxmlformats.org/officeDocument/2006/relationships/slideLayout" Target="../slideLayouts/slideLayout3.xml"/><Relationship Id="rId5" Type="http://schemas.openxmlformats.org/officeDocument/2006/relationships/image" Target="../media/image36.jpg"/><Relationship Id="rId4" Type="http://schemas.openxmlformats.org/officeDocument/2006/relationships/image" Target="../media/image35.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6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4.jp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2286925" y="0"/>
            <a:ext cx="6857400" cy="6858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p:nvPr/>
        </p:nvSpPr>
        <p:spPr>
          <a:xfrm>
            <a:off x="2766775" y="5391725"/>
            <a:ext cx="59271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FBF8F3"/>
                </a:solidFill>
                <a:latin typeface="Merriweather Light"/>
                <a:ea typeface="Merriweather Light"/>
                <a:cs typeface="Merriweather Light"/>
                <a:sym typeface="Merriweather Light"/>
              </a:rPr>
              <a:t>If applicable insert Subheading for the Presentation (or else delete)</a:t>
            </a:r>
            <a:endParaRPr sz="2000">
              <a:solidFill>
                <a:srgbClr val="FBF8F3"/>
              </a:solidFill>
              <a:latin typeface="Merriweather Light"/>
              <a:ea typeface="Merriweather Light"/>
              <a:cs typeface="Merriweather Light"/>
              <a:sym typeface="Merriweather Light"/>
            </a:endParaRPr>
          </a:p>
        </p:txBody>
      </p:sp>
      <p:sp>
        <p:nvSpPr>
          <p:cNvPr id="56" name="Google Shape;56;p13"/>
          <p:cNvSpPr txBox="1"/>
          <p:nvPr/>
        </p:nvSpPr>
        <p:spPr>
          <a:xfrm>
            <a:off x="2766775" y="642800"/>
            <a:ext cx="59271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FBF8F3"/>
                </a:solidFill>
                <a:latin typeface="Roboto"/>
                <a:ea typeface="Roboto"/>
                <a:cs typeface="Roboto"/>
                <a:sym typeface="Roboto"/>
              </a:rPr>
              <a:t>INSERT PRESENTER NAME(S) AND TITLES IN ALL CAPS</a:t>
            </a:r>
            <a:endParaRPr sz="1200">
              <a:solidFill>
                <a:srgbClr val="FBF8F3"/>
              </a:solidFill>
              <a:latin typeface="Roboto"/>
              <a:ea typeface="Roboto"/>
              <a:cs typeface="Roboto"/>
              <a:sym typeface="Roboto"/>
            </a:endParaRPr>
          </a:p>
        </p:txBody>
      </p:sp>
      <p:sp>
        <p:nvSpPr>
          <p:cNvPr id="57" name="Google Shape;57;p13"/>
          <p:cNvSpPr txBox="1"/>
          <p:nvPr/>
        </p:nvSpPr>
        <p:spPr>
          <a:xfrm>
            <a:off x="2766775" y="3963525"/>
            <a:ext cx="59271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rgbClr val="FBF8F3"/>
                </a:solidFill>
                <a:latin typeface="Merriweather"/>
                <a:ea typeface="Merriweather"/>
                <a:cs typeface="Merriweather"/>
                <a:sym typeface="Merriweather"/>
              </a:rPr>
              <a:t>Insert Title for Presentation</a:t>
            </a:r>
            <a:endParaRPr>
              <a:solidFill>
                <a:srgbClr val="FBF8F3"/>
              </a:solidFill>
            </a:endParaRPr>
          </a:p>
        </p:txBody>
      </p:sp>
      <p:pic>
        <p:nvPicPr>
          <p:cNvPr id="58" name="Google Shape;58;p13"/>
          <p:cNvPicPr preferRelativeResize="0"/>
          <p:nvPr/>
        </p:nvPicPr>
        <p:blipFill>
          <a:blip r:embed="rId3">
            <a:alphaModFix/>
          </a:blip>
          <a:stretch>
            <a:fillRect/>
          </a:stretch>
        </p:blipFill>
        <p:spPr>
          <a:xfrm rot="-5400000">
            <a:off x="3460074" y="2945726"/>
            <a:ext cx="376525" cy="1548524"/>
          </a:xfrm>
          <a:prstGeom prst="rect">
            <a:avLst/>
          </a:prstGeom>
          <a:noFill/>
          <a:ln>
            <a:noFill/>
          </a:ln>
        </p:spPr>
      </p:pic>
      <p:sp>
        <p:nvSpPr>
          <p:cNvPr id="59" name="Google Shape;59;p13"/>
          <p:cNvSpPr txBox="1"/>
          <p:nvPr/>
        </p:nvSpPr>
        <p:spPr>
          <a:xfrm>
            <a:off x="2931787" y="3531197"/>
            <a:ext cx="1433100" cy="33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DATE, YEAR</a:t>
            </a:r>
            <a:endParaRPr sz="1200">
              <a:solidFill>
                <a:srgbClr val="D89E61"/>
              </a:solidFill>
              <a:latin typeface="Roboto"/>
              <a:ea typeface="Roboto"/>
              <a:cs typeface="Roboto"/>
              <a:sym typeface="Roboto"/>
            </a:endParaRPr>
          </a:p>
        </p:txBody>
      </p:sp>
      <p:pic>
        <p:nvPicPr>
          <p:cNvPr id="60" name="Google Shape;60;p13"/>
          <p:cNvPicPr preferRelativeResize="0"/>
          <p:nvPr/>
        </p:nvPicPr>
        <p:blipFill rotWithShape="1">
          <a:blip r:embed="rId4">
            <a:alphaModFix/>
          </a:blip>
          <a:srcRect r="90253" b="39780"/>
          <a:stretch/>
        </p:blipFill>
        <p:spPr>
          <a:xfrm>
            <a:off x="0" y="0"/>
            <a:ext cx="789676" cy="6857999"/>
          </a:xfrm>
          <a:prstGeom prst="rect">
            <a:avLst/>
          </a:prstGeom>
          <a:noFill/>
          <a:ln>
            <a:noFill/>
          </a:ln>
        </p:spPr>
      </p:pic>
      <p:pic>
        <p:nvPicPr>
          <p:cNvPr id="61" name="Google Shape;61;p13"/>
          <p:cNvPicPr preferRelativeResize="0"/>
          <p:nvPr/>
        </p:nvPicPr>
        <p:blipFill>
          <a:blip r:embed="rId5">
            <a:alphaModFix/>
          </a:blip>
          <a:stretch>
            <a:fillRect/>
          </a:stretch>
        </p:blipFill>
        <p:spPr>
          <a:xfrm>
            <a:off x="608248" y="530171"/>
            <a:ext cx="1186852" cy="118682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5"/>
          <p:cNvSpPr/>
          <p:nvPr/>
        </p:nvSpPr>
        <p:spPr>
          <a:xfrm>
            <a:off x="0" y="0"/>
            <a:ext cx="3423900" cy="68580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1" name="Google Shape;81;p15"/>
          <p:cNvSpPr txBox="1"/>
          <p:nvPr/>
        </p:nvSpPr>
        <p:spPr>
          <a:xfrm>
            <a:off x="5044785" y="2128937"/>
            <a:ext cx="30480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B89F90"/>
                </a:solidFill>
                <a:latin typeface="Roboto"/>
                <a:ea typeface="Roboto"/>
                <a:cs typeface="Roboto"/>
                <a:sym typeface="Roboto"/>
              </a:rPr>
              <a:t>DATE, YEAR</a:t>
            </a:r>
            <a:endParaRPr>
              <a:solidFill>
                <a:srgbClr val="B89F90"/>
              </a:solidFill>
              <a:latin typeface="Roboto"/>
              <a:ea typeface="Roboto"/>
              <a:cs typeface="Roboto"/>
              <a:sym typeface="Roboto"/>
            </a:endParaRPr>
          </a:p>
        </p:txBody>
      </p:sp>
      <p:sp>
        <p:nvSpPr>
          <p:cNvPr id="82" name="Google Shape;82;p15"/>
          <p:cNvSpPr txBox="1"/>
          <p:nvPr/>
        </p:nvSpPr>
        <p:spPr>
          <a:xfrm>
            <a:off x="5044785" y="2503913"/>
            <a:ext cx="3861300" cy="1891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4200">
                <a:solidFill>
                  <a:srgbClr val="A42B36"/>
                </a:solidFill>
                <a:latin typeface="Merriweather"/>
                <a:ea typeface="Merriweather"/>
                <a:cs typeface="Merriweather"/>
                <a:sym typeface="Merriweather"/>
              </a:rPr>
              <a:t>Insert the Title for the Presentation</a:t>
            </a:r>
            <a:endParaRPr sz="4200">
              <a:solidFill>
                <a:srgbClr val="A42B36"/>
              </a:solidFill>
            </a:endParaRPr>
          </a:p>
        </p:txBody>
      </p:sp>
      <p:sp>
        <p:nvSpPr>
          <p:cNvPr id="83" name="Google Shape;83;p15"/>
          <p:cNvSpPr txBox="1"/>
          <p:nvPr/>
        </p:nvSpPr>
        <p:spPr>
          <a:xfrm>
            <a:off x="5044785" y="4391581"/>
            <a:ext cx="3604200" cy="33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rgbClr val="B89F90"/>
                </a:solidFill>
                <a:latin typeface="Roboto"/>
                <a:ea typeface="Roboto"/>
                <a:cs typeface="Roboto"/>
                <a:sym typeface="Roboto"/>
              </a:rPr>
              <a:t>PRESENTER NAME(S) AND TITLES</a:t>
            </a:r>
            <a:endParaRPr>
              <a:solidFill>
                <a:srgbClr val="B89F90"/>
              </a:solidFill>
              <a:latin typeface="Roboto"/>
              <a:ea typeface="Roboto"/>
              <a:cs typeface="Roboto"/>
              <a:sym typeface="Roboto"/>
            </a:endParaRPr>
          </a:p>
        </p:txBody>
      </p:sp>
      <p:pic>
        <p:nvPicPr>
          <p:cNvPr id="84" name="Google Shape;84;p15"/>
          <p:cNvPicPr preferRelativeResize="0"/>
          <p:nvPr/>
        </p:nvPicPr>
        <p:blipFill rotWithShape="1">
          <a:blip r:embed="rId3">
            <a:alphaModFix/>
          </a:blip>
          <a:srcRect l="13295" r="33774"/>
          <a:stretch/>
        </p:blipFill>
        <p:spPr>
          <a:xfrm>
            <a:off x="1039900" y="1057550"/>
            <a:ext cx="3766600" cy="4742873"/>
          </a:xfrm>
          <a:prstGeom prst="rect">
            <a:avLst/>
          </a:prstGeom>
          <a:noFill/>
          <a:ln>
            <a:noFill/>
          </a:ln>
        </p:spPr>
      </p:pic>
      <p:pic>
        <p:nvPicPr>
          <p:cNvPr id="85" name="Google Shape;85;p15"/>
          <p:cNvPicPr preferRelativeResize="0"/>
          <p:nvPr/>
        </p:nvPicPr>
        <p:blipFill rotWithShape="1">
          <a:blip r:embed="rId4">
            <a:alphaModFix/>
          </a:blip>
          <a:srcRect l="33932" t="13329" r="20193"/>
          <a:stretch/>
        </p:blipFill>
        <p:spPr>
          <a:xfrm>
            <a:off x="1039900" y="1057550"/>
            <a:ext cx="3766600" cy="4742873"/>
          </a:xfrm>
          <a:prstGeom prst="rect">
            <a:avLst/>
          </a:prstGeom>
          <a:noFill/>
          <a:ln>
            <a:noFill/>
          </a:ln>
        </p:spPr>
      </p:pic>
      <p:pic>
        <p:nvPicPr>
          <p:cNvPr id="86" name="Google Shape;86;p15"/>
          <p:cNvPicPr preferRelativeResize="0"/>
          <p:nvPr/>
        </p:nvPicPr>
        <p:blipFill>
          <a:blip r:embed="rId5">
            <a:alphaModFix/>
          </a:blip>
          <a:stretch>
            <a:fillRect/>
          </a:stretch>
        </p:blipFill>
        <p:spPr>
          <a:xfrm>
            <a:off x="1039900" y="663275"/>
            <a:ext cx="1082097" cy="250964"/>
          </a:xfrm>
          <a:prstGeom prst="rect">
            <a:avLst/>
          </a:prstGeom>
          <a:noFill/>
          <a:ln>
            <a:noFill/>
          </a:ln>
        </p:spPr>
      </p:pic>
      <p:pic>
        <p:nvPicPr>
          <p:cNvPr id="87" name="Google Shape;87;p15"/>
          <p:cNvPicPr preferRelativeResize="0"/>
          <p:nvPr/>
        </p:nvPicPr>
        <p:blipFill>
          <a:blip r:embed="rId6">
            <a:alphaModFix/>
          </a:blip>
          <a:stretch>
            <a:fillRect/>
          </a:stretch>
        </p:blipFill>
        <p:spPr>
          <a:xfrm>
            <a:off x="1039900" y="5943723"/>
            <a:ext cx="1399690" cy="353376"/>
          </a:xfrm>
          <a:prstGeom prst="rect">
            <a:avLst/>
          </a:prstGeom>
          <a:noFill/>
          <a:ln>
            <a:noFill/>
          </a:ln>
        </p:spPr>
      </p:pic>
    </p:spTree>
    <p:extLst>
      <p:ext uri="{BB962C8B-B14F-4D97-AF65-F5344CB8AC3E}">
        <p14:creationId xmlns:p14="http://schemas.microsoft.com/office/powerpoint/2010/main" val="3773122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5700" y="0"/>
            <a:ext cx="3319800" cy="6858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5" name="Google Shape;55;p13"/>
          <p:cNvPicPr preferRelativeResize="0"/>
          <p:nvPr/>
        </p:nvPicPr>
        <p:blipFill>
          <a:blip r:embed="rId3"/>
          <a:srcRect l="34493" r="6616"/>
          <a:stretch/>
        </p:blipFill>
        <p:spPr>
          <a:xfrm>
            <a:off x="957425" y="1220400"/>
            <a:ext cx="3901999" cy="4417200"/>
          </a:xfrm>
          <a:prstGeom prst="rect">
            <a:avLst/>
          </a:prstGeom>
          <a:noFill/>
          <a:ln>
            <a:noFill/>
          </a:ln>
        </p:spPr>
      </p:pic>
      <p:sp>
        <p:nvSpPr>
          <p:cNvPr id="56" name="Google Shape;56;p13"/>
          <p:cNvSpPr txBox="1"/>
          <p:nvPr/>
        </p:nvSpPr>
        <p:spPr>
          <a:xfrm>
            <a:off x="5184775" y="1212450"/>
            <a:ext cx="33198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A42B36"/>
                </a:solidFill>
                <a:latin typeface="Merriweather Light"/>
                <a:ea typeface="Merriweather Light"/>
                <a:cs typeface="Merriweather Light"/>
                <a:sym typeface="Merriweather Light"/>
              </a:rPr>
              <a:t>Insert Heading </a:t>
            </a:r>
            <a:endParaRPr sz="3000">
              <a:solidFill>
                <a:srgbClr val="A42B36"/>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A42B36"/>
                </a:solidFill>
                <a:latin typeface="Merriweather Light"/>
                <a:ea typeface="Merriweather Light"/>
                <a:cs typeface="Merriweather Light"/>
                <a:sym typeface="Merriweather Light"/>
              </a:rPr>
              <a:t>or Title for Slide</a:t>
            </a:r>
            <a:endParaRPr sz="3000">
              <a:solidFill>
                <a:srgbClr val="A42B36"/>
              </a:solidFill>
              <a:latin typeface="Merriweather Light"/>
              <a:ea typeface="Merriweather Light"/>
              <a:cs typeface="Merriweather Light"/>
              <a:sym typeface="Merriweather Light"/>
            </a:endParaRPr>
          </a:p>
        </p:txBody>
      </p:sp>
      <p:sp>
        <p:nvSpPr>
          <p:cNvPr id="57" name="Google Shape;57;p13"/>
          <p:cNvSpPr txBox="1"/>
          <p:nvPr/>
        </p:nvSpPr>
        <p:spPr>
          <a:xfrm>
            <a:off x="5184775" y="2209950"/>
            <a:ext cx="3319800" cy="3435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58" name="Google Shape;58;p13"/>
          <p:cNvPicPr preferRelativeResize="0"/>
          <p:nvPr/>
        </p:nvPicPr>
        <p:blipFill>
          <a:blip r:embed="rId4">
            <a:alphaModFix/>
          </a:blip>
          <a:stretch>
            <a:fillRect/>
          </a:stretch>
        </p:blipFill>
        <p:spPr>
          <a:xfrm rot="-5400000">
            <a:off x="1439948" y="4151501"/>
            <a:ext cx="392850" cy="2139848"/>
          </a:xfrm>
          <a:prstGeom prst="rect">
            <a:avLst/>
          </a:prstGeom>
          <a:noFill/>
          <a:ln>
            <a:noFill/>
          </a:ln>
        </p:spPr>
      </p:pic>
      <p:sp>
        <p:nvSpPr>
          <p:cNvPr id="59" name="Google Shape;59;p13"/>
          <p:cNvSpPr txBox="1"/>
          <p:nvPr/>
        </p:nvSpPr>
        <p:spPr>
          <a:xfrm>
            <a:off x="774926" y="5027389"/>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DIABETIC SCREENING</a:t>
            </a:r>
            <a:endParaRPr sz="1200"/>
          </a:p>
        </p:txBody>
      </p:sp>
    </p:spTree>
    <p:extLst>
      <p:ext uri="{BB962C8B-B14F-4D97-AF65-F5344CB8AC3E}">
        <p14:creationId xmlns:p14="http://schemas.microsoft.com/office/powerpoint/2010/main" val="4922234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4"/>
          <p:cNvSpPr/>
          <p:nvPr/>
        </p:nvSpPr>
        <p:spPr>
          <a:xfrm>
            <a:off x="-5700" y="0"/>
            <a:ext cx="3319800" cy="6858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6" name="Google Shape;66;p14"/>
          <p:cNvSpPr txBox="1"/>
          <p:nvPr/>
        </p:nvSpPr>
        <p:spPr>
          <a:xfrm>
            <a:off x="5184775" y="1212450"/>
            <a:ext cx="33198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A42B36"/>
                </a:solidFill>
                <a:latin typeface="Merriweather Light"/>
                <a:ea typeface="Merriweather Light"/>
                <a:cs typeface="Merriweather Light"/>
                <a:sym typeface="Merriweather Light"/>
              </a:rPr>
              <a:t>Insert Heading </a:t>
            </a:r>
            <a:endParaRPr sz="3000">
              <a:solidFill>
                <a:srgbClr val="A42B36"/>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A42B36"/>
                </a:solidFill>
                <a:latin typeface="Merriweather Light"/>
                <a:ea typeface="Merriweather Light"/>
                <a:cs typeface="Merriweather Light"/>
                <a:sym typeface="Merriweather Light"/>
              </a:rPr>
              <a:t>or Title for Slide</a:t>
            </a:r>
            <a:endParaRPr sz="3000">
              <a:solidFill>
                <a:srgbClr val="A42B36"/>
              </a:solidFill>
              <a:latin typeface="Merriweather Light"/>
              <a:ea typeface="Merriweather Light"/>
              <a:cs typeface="Merriweather Light"/>
              <a:sym typeface="Merriweather Light"/>
            </a:endParaRPr>
          </a:p>
        </p:txBody>
      </p:sp>
      <p:sp>
        <p:nvSpPr>
          <p:cNvPr id="67" name="Google Shape;67;p14"/>
          <p:cNvSpPr txBox="1"/>
          <p:nvPr/>
        </p:nvSpPr>
        <p:spPr>
          <a:xfrm>
            <a:off x="5184775" y="2209950"/>
            <a:ext cx="3319800" cy="3435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3" name="Google Shape;55;p13">
            <a:extLst>
              <a:ext uri="{FF2B5EF4-FFF2-40B4-BE49-F238E27FC236}">
                <a16:creationId xmlns:a16="http://schemas.microsoft.com/office/drawing/2014/main" id="{B2E5711D-7DF3-BDD4-E87C-83E0E59BF5CD}"/>
              </a:ext>
            </a:extLst>
          </p:cNvPr>
          <p:cNvPicPr preferRelativeResize="0"/>
          <p:nvPr/>
        </p:nvPicPr>
        <p:blipFill>
          <a:blip r:embed="rId3"/>
          <a:srcRect l="34493" r="6616"/>
          <a:stretch/>
        </p:blipFill>
        <p:spPr>
          <a:xfrm>
            <a:off x="957425" y="1220400"/>
            <a:ext cx="3901999" cy="4417200"/>
          </a:xfrm>
          <a:prstGeom prst="rect">
            <a:avLst/>
          </a:prstGeom>
          <a:noFill/>
          <a:ln>
            <a:noFill/>
          </a:ln>
        </p:spPr>
      </p:pic>
      <p:pic>
        <p:nvPicPr>
          <p:cNvPr id="68" name="Google Shape;68;p14"/>
          <p:cNvPicPr preferRelativeResize="0"/>
          <p:nvPr/>
        </p:nvPicPr>
        <p:blipFill>
          <a:blip r:embed="rId4">
            <a:alphaModFix/>
          </a:blip>
          <a:stretch>
            <a:fillRect/>
          </a:stretch>
        </p:blipFill>
        <p:spPr>
          <a:xfrm rot="-5400000">
            <a:off x="1439948" y="4151501"/>
            <a:ext cx="392850" cy="2139848"/>
          </a:xfrm>
          <a:prstGeom prst="rect">
            <a:avLst/>
          </a:prstGeom>
          <a:noFill/>
          <a:ln>
            <a:noFill/>
          </a:ln>
        </p:spPr>
      </p:pic>
      <p:sp>
        <p:nvSpPr>
          <p:cNvPr id="69" name="Google Shape;69;p14"/>
          <p:cNvSpPr txBox="1"/>
          <p:nvPr/>
        </p:nvSpPr>
        <p:spPr>
          <a:xfrm>
            <a:off x="774926" y="5027389"/>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DIABETIC SCREENING</a:t>
            </a:r>
            <a:endParaRPr sz="1200"/>
          </a:p>
        </p:txBody>
      </p:sp>
    </p:spTree>
    <p:extLst>
      <p:ext uri="{BB962C8B-B14F-4D97-AF65-F5344CB8AC3E}">
        <p14:creationId xmlns:p14="http://schemas.microsoft.com/office/powerpoint/2010/main" val="19884914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5"/>
          <p:cNvSpPr/>
          <p:nvPr/>
        </p:nvSpPr>
        <p:spPr>
          <a:xfrm>
            <a:off x="-5700" y="0"/>
            <a:ext cx="3319800" cy="68580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6" name="Google Shape;76;p15"/>
          <p:cNvSpPr txBox="1"/>
          <p:nvPr/>
        </p:nvSpPr>
        <p:spPr>
          <a:xfrm>
            <a:off x="5184775" y="1212450"/>
            <a:ext cx="33198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Insert Heading </a:t>
            </a:r>
            <a:endParaRPr sz="30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or Title for Slide</a:t>
            </a:r>
            <a:endParaRPr sz="3000">
              <a:solidFill>
                <a:srgbClr val="D89E61"/>
              </a:solidFill>
              <a:latin typeface="Merriweather Light"/>
              <a:ea typeface="Merriweather Light"/>
              <a:cs typeface="Merriweather Light"/>
              <a:sym typeface="Merriweather Light"/>
            </a:endParaRPr>
          </a:p>
        </p:txBody>
      </p:sp>
      <p:sp>
        <p:nvSpPr>
          <p:cNvPr id="77" name="Google Shape;77;p15"/>
          <p:cNvSpPr txBox="1"/>
          <p:nvPr/>
        </p:nvSpPr>
        <p:spPr>
          <a:xfrm>
            <a:off x="5184775" y="2209950"/>
            <a:ext cx="3319800" cy="3435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2" name="Google Shape;55;p13">
            <a:extLst>
              <a:ext uri="{FF2B5EF4-FFF2-40B4-BE49-F238E27FC236}">
                <a16:creationId xmlns:a16="http://schemas.microsoft.com/office/drawing/2014/main" id="{2D4A3981-6451-16A2-BC92-72913BC72129}"/>
              </a:ext>
            </a:extLst>
          </p:cNvPr>
          <p:cNvPicPr preferRelativeResize="0"/>
          <p:nvPr/>
        </p:nvPicPr>
        <p:blipFill>
          <a:blip r:embed="rId3"/>
          <a:srcRect l="34493" r="6616"/>
          <a:stretch/>
        </p:blipFill>
        <p:spPr>
          <a:xfrm>
            <a:off x="957425" y="1220400"/>
            <a:ext cx="3901999" cy="4417200"/>
          </a:xfrm>
          <a:prstGeom prst="rect">
            <a:avLst/>
          </a:prstGeom>
          <a:noFill/>
          <a:ln>
            <a:noFill/>
          </a:ln>
        </p:spPr>
      </p:pic>
      <p:pic>
        <p:nvPicPr>
          <p:cNvPr id="78" name="Google Shape;78;p15"/>
          <p:cNvPicPr preferRelativeResize="0"/>
          <p:nvPr/>
        </p:nvPicPr>
        <p:blipFill>
          <a:blip r:embed="rId4">
            <a:alphaModFix/>
          </a:blip>
          <a:stretch>
            <a:fillRect/>
          </a:stretch>
        </p:blipFill>
        <p:spPr>
          <a:xfrm rot="-5400000">
            <a:off x="1439948" y="4151501"/>
            <a:ext cx="392850" cy="2139848"/>
          </a:xfrm>
          <a:prstGeom prst="rect">
            <a:avLst/>
          </a:prstGeom>
          <a:noFill/>
          <a:ln>
            <a:noFill/>
          </a:ln>
        </p:spPr>
      </p:pic>
      <p:sp>
        <p:nvSpPr>
          <p:cNvPr id="79" name="Google Shape;79;p15"/>
          <p:cNvSpPr txBox="1"/>
          <p:nvPr/>
        </p:nvSpPr>
        <p:spPr>
          <a:xfrm>
            <a:off x="774926" y="5027389"/>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DIABETIC SCREENING</a:t>
            </a:r>
            <a:endParaRPr sz="1200"/>
          </a:p>
        </p:txBody>
      </p:sp>
    </p:spTree>
    <p:extLst>
      <p:ext uri="{BB962C8B-B14F-4D97-AF65-F5344CB8AC3E}">
        <p14:creationId xmlns:p14="http://schemas.microsoft.com/office/powerpoint/2010/main" val="2757539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6"/>
          <p:cNvSpPr/>
          <p:nvPr/>
        </p:nvSpPr>
        <p:spPr>
          <a:xfrm>
            <a:off x="-5700" y="0"/>
            <a:ext cx="3319800" cy="68580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6" name="Google Shape;86;p16"/>
          <p:cNvSpPr txBox="1"/>
          <p:nvPr/>
        </p:nvSpPr>
        <p:spPr>
          <a:xfrm>
            <a:off x="5184775" y="1212450"/>
            <a:ext cx="33198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Insert Heading </a:t>
            </a:r>
            <a:endParaRPr sz="30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or Title for Slide</a:t>
            </a:r>
            <a:endParaRPr sz="3000">
              <a:solidFill>
                <a:srgbClr val="D89E61"/>
              </a:solidFill>
              <a:latin typeface="Merriweather Light"/>
              <a:ea typeface="Merriweather Light"/>
              <a:cs typeface="Merriweather Light"/>
              <a:sym typeface="Merriweather Light"/>
            </a:endParaRPr>
          </a:p>
        </p:txBody>
      </p:sp>
      <p:sp>
        <p:nvSpPr>
          <p:cNvPr id="87" name="Google Shape;87;p16"/>
          <p:cNvSpPr txBox="1"/>
          <p:nvPr/>
        </p:nvSpPr>
        <p:spPr>
          <a:xfrm>
            <a:off x="5184775" y="2209950"/>
            <a:ext cx="3319800" cy="3435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2" name="Google Shape;55;p13">
            <a:extLst>
              <a:ext uri="{FF2B5EF4-FFF2-40B4-BE49-F238E27FC236}">
                <a16:creationId xmlns:a16="http://schemas.microsoft.com/office/drawing/2014/main" id="{21835529-FD3C-2AE7-80B9-3D42BE42B402}"/>
              </a:ext>
            </a:extLst>
          </p:cNvPr>
          <p:cNvPicPr preferRelativeResize="0"/>
          <p:nvPr/>
        </p:nvPicPr>
        <p:blipFill>
          <a:blip r:embed="rId3"/>
          <a:srcRect l="34493" r="6616"/>
          <a:stretch/>
        </p:blipFill>
        <p:spPr>
          <a:xfrm>
            <a:off x="957425" y="1220400"/>
            <a:ext cx="3901999" cy="4417200"/>
          </a:xfrm>
          <a:prstGeom prst="rect">
            <a:avLst/>
          </a:prstGeom>
          <a:noFill/>
          <a:ln>
            <a:noFill/>
          </a:ln>
        </p:spPr>
      </p:pic>
      <p:pic>
        <p:nvPicPr>
          <p:cNvPr id="88" name="Google Shape;88;p16"/>
          <p:cNvPicPr preferRelativeResize="0"/>
          <p:nvPr/>
        </p:nvPicPr>
        <p:blipFill>
          <a:blip r:embed="rId4">
            <a:alphaModFix/>
          </a:blip>
          <a:stretch>
            <a:fillRect/>
          </a:stretch>
        </p:blipFill>
        <p:spPr>
          <a:xfrm rot="-5400000">
            <a:off x="1439948" y="4151501"/>
            <a:ext cx="392850" cy="2139848"/>
          </a:xfrm>
          <a:prstGeom prst="rect">
            <a:avLst/>
          </a:prstGeom>
          <a:noFill/>
          <a:ln>
            <a:noFill/>
          </a:ln>
        </p:spPr>
      </p:pic>
      <p:sp>
        <p:nvSpPr>
          <p:cNvPr id="89" name="Google Shape;89;p16"/>
          <p:cNvSpPr txBox="1"/>
          <p:nvPr/>
        </p:nvSpPr>
        <p:spPr>
          <a:xfrm>
            <a:off x="774926" y="5027389"/>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DIABETIC SCREENING</a:t>
            </a:r>
            <a:endParaRPr sz="1200"/>
          </a:p>
        </p:txBody>
      </p:sp>
    </p:spTree>
    <p:extLst>
      <p:ext uri="{BB962C8B-B14F-4D97-AF65-F5344CB8AC3E}">
        <p14:creationId xmlns:p14="http://schemas.microsoft.com/office/powerpoint/2010/main" val="3526159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7"/>
          <p:cNvSpPr/>
          <p:nvPr/>
        </p:nvSpPr>
        <p:spPr>
          <a:xfrm>
            <a:off x="-5700" y="0"/>
            <a:ext cx="3319800" cy="68580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6" name="Google Shape;96;p17"/>
          <p:cNvSpPr txBox="1"/>
          <p:nvPr/>
        </p:nvSpPr>
        <p:spPr>
          <a:xfrm>
            <a:off x="5184775" y="1212450"/>
            <a:ext cx="33198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AF3E3A"/>
                </a:solidFill>
                <a:latin typeface="Merriweather Light"/>
                <a:ea typeface="Merriweather Light"/>
                <a:cs typeface="Merriweather Light"/>
                <a:sym typeface="Merriweather Light"/>
              </a:rPr>
              <a:t>Insert Heading </a:t>
            </a:r>
            <a:endParaRPr sz="3000">
              <a:solidFill>
                <a:srgbClr val="AF3E3A"/>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AF3E3A"/>
                </a:solidFill>
                <a:latin typeface="Merriweather Light"/>
                <a:ea typeface="Merriweather Light"/>
                <a:cs typeface="Merriweather Light"/>
                <a:sym typeface="Merriweather Light"/>
              </a:rPr>
              <a:t>or Title for Slide</a:t>
            </a:r>
            <a:endParaRPr sz="3000">
              <a:solidFill>
                <a:srgbClr val="AF3E3A"/>
              </a:solidFill>
              <a:latin typeface="Merriweather Light"/>
              <a:ea typeface="Merriweather Light"/>
              <a:cs typeface="Merriweather Light"/>
              <a:sym typeface="Merriweather Light"/>
            </a:endParaRPr>
          </a:p>
        </p:txBody>
      </p:sp>
      <p:sp>
        <p:nvSpPr>
          <p:cNvPr id="97" name="Google Shape;97;p17"/>
          <p:cNvSpPr txBox="1"/>
          <p:nvPr/>
        </p:nvSpPr>
        <p:spPr>
          <a:xfrm>
            <a:off x="5184775" y="2209950"/>
            <a:ext cx="3319800" cy="3435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2" name="Google Shape;55;p13">
            <a:extLst>
              <a:ext uri="{FF2B5EF4-FFF2-40B4-BE49-F238E27FC236}">
                <a16:creationId xmlns:a16="http://schemas.microsoft.com/office/drawing/2014/main" id="{783E8633-D01B-E2B2-92DC-7C4876746D47}"/>
              </a:ext>
            </a:extLst>
          </p:cNvPr>
          <p:cNvPicPr preferRelativeResize="0"/>
          <p:nvPr/>
        </p:nvPicPr>
        <p:blipFill>
          <a:blip r:embed="rId3"/>
          <a:srcRect l="34493" r="6616"/>
          <a:stretch/>
        </p:blipFill>
        <p:spPr>
          <a:xfrm>
            <a:off x="957425" y="1220400"/>
            <a:ext cx="3901999" cy="4417200"/>
          </a:xfrm>
          <a:prstGeom prst="rect">
            <a:avLst/>
          </a:prstGeom>
          <a:noFill/>
          <a:ln>
            <a:noFill/>
          </a:ln>
        </p:spPr>
      </p:pic>
      <p:pic>
        <p:nvPicPr>
          <p:cNvPr id="98" name="Google Shape;98;p17"/>
          <p:cNvPicPr preferRelativeResize="0"/>
          <p:nvPr/>
        </p:nvPicPr>
        <p:blipFill>
          <a:blip r:embed="rId4">
            <a:alphaModFix/>
          </a:blip>
          <a:stretch>
            <a:fillRect/>
          </a:stretch>
        </p:blipFill>
        <p:spPr>
          <a:xfrm rot="-5400000">
            <a:off x="1439948" y="4151501"/>
            <a:ext cx="392850" cy="2139848"/>
          </a:xfrm>
          <a:prstGeom prst="rect">
            <a:avLst/>
          </a:prstGeom>
          <a:noFill/>
          <a:ln>
            <a:noFill/>
          </a:ln>
        </p:spPr>
      </p:pic>
      <p:sp>
        <p:nvSpPr>
          <p:cNvPr id="99" name="Google Shape;99;p17"/>
          <p:cNvSpPr txBox="1"/>
          <p:nvPr/>
        </p:nvSpPr>
        <p:spPr>
          <a:xfrm>
            <a:off x="774926" y="5027389"/>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DIABETIC SCREENING</a:t>
            </a:r>
            <a:endParaRPr sz="1200"/>
          </a:p>
        </p:txBody>
      </p:sp>
    </p:spTree>
    <p:extLst>
      <p:ext uri="{BB962C8B-B14F-4D97-AF65-F5344CB8AC3E}">
        <p14:creationId xmlns:p14="http://schemas.microsoft.com/office/powerpoint/2010/main" val="2915355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8"/>
          <p:cNvSpPr/>
          <p:nvPr/>
        </p:nvSpPr>
        <p:spPr>
          <a:xfrm>
            <a:off x="-5700" y="0"/>
            <a:ext cx="3319800" cy="68580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06" name="Google Shape;106;p18"/>
          <p:cNvSpPr txBox="1"/>
          <p:nvPr/>
        </p:nvSpPr>
        <p:spPr>
          <a:xfrm>
            <a:off x="5184775" y="1212450"/>
            <a:ext cx="33198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B89F90"/>
                </a:solidFill>
                <a:latin typeface="Merriweather Light"/>
                <a:ea typeface="Merriweather Light"/>
                <a:cs typeface="Merriweather Light"/>
                <a:sym typeface="Merriweather Light"/>
              </a:rPr>
              <a:t>Insert Heading </a:t>
            </a:r>
            <a:endParaRPr sz="3000">
              <a:solidFill>
                <a:srgbClr val="B89F90"/>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B89F90"/>
                </a:solidFill>
                <a:latin typeface="Merriweather Light"/>
                <a:ea typeface="Merriweather Light"/>
                <a:cs typeface="Merriweather Light"/>
                <a:sym typeface="Merriweather Light"/>
              </a:rPr>
              <a:t>or Title for Slide</a:t>
            </a:r>
            <a:endParaRPr sz="3000">
              <a:solidFill>
                <a:srgbClr val="B89F90"/>
              </a:solidFill>
              <a:latin typeface="Merriweather Light"/>
              <a:ea typeface="Merriweather Light"/>
              <a:cs typeface="Merriweather Light"/>
              <a:sym typeface="Merriweather Light"/>
            </a:endParaRPr>
          </a:p>
        </p:txBody>
      </p:sp>
      <p:sp>
        <p:nvSpPr>
          <p:cNvPr id="107" name="Google Shape;107;p18"/>
          <p:cNvSpPr txBox="1"/>
          <p:nvPr/>
        </p:nvSpPr>
        <p:spPr>
          <a:xfrm>
            <a:off x="5184775" y="2209950"/>
            <a:ext cx="3319800" cy="3435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2" name="Google Shape;55;p13">
            <a:extLst>
              <a:ext uri="{FF2B5EF4-FFF2-40B4-BE49-F238E27FC236}">
                <a16:creationId xmlns:a16="http://schemas.microsoft.com/office/drawing/2014/main" id="{BBBCD047-F181-F195-AE84-27B6EFC3C479}"/>
              </a:ext>
            </a:extLst>
          </p:cNvPr>
          <p:cNvPicPr preferRelativeResize="0"/>
          <p:nvPr/>
        </p:nvPicPr>
        <p:blipFill>
          <a:blip r:embed="rId3"/>
          <a:srcRect l="34493" r="6616"/>
          <a:stretch/>
        </p:blipFill>
        <p:spPr>
          <a:xfrm>
            <a:off x="957425" y="1220400"/>
            <a:ext cx="3901999" cy="4417200"/>
          </a:xfrm>
          <a:prstGeom prst="rect">
            <a:avLst/>
          </a:prstGeom>
          <a:noFill/>
          <a:ln>
            <a:noFill/>
          </a:ln>
        </p:spPr>
      </p:pic>
      <p:pic>
        <p:nvPicPr>
          <p:cNvPr id="108" name="Google Shape;108;p18"/>
          <p:cNvPicPr preferRelativeResize="0"/>
          <p:nvPr/>
        </p:nvPicPr>
        <p:blipFill>
          <a:blip r:embed="rId4">
            <a:alphaModFix/>
          </a:blip>
          <a:stretch>
            <a:fillRect/>
          </a:stretch>
        </p:blipFill>
        <p:spPr>
          <a:xfrm rot="-5400000">
            <a:off x="1416475" y="4180249"/>
            <a:ext cx="382300" cy="2082350"/>
          </a:xfrm>
          <a:prstGeom prst="rect">
            <a:avLst/>
          </a:prstGeom>
          <a:noFill/>
          <a:ln>
            <a:noFill/>
          </a:ln>
        </p:spPr>
      </p:pic>
      <p:sp>
        <p:nvSpPr>
          <p:cNvPr id="109" name="Google Shape;109;p18"/>
          <p:cNvSpPr txBox="1"/>
          <p:nvPr/>
        </p:nvSpPr>
        <p:spPr>
          <a:xfrm>
            <a:off x="774926" y="5030264"/>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EDDD3"/>
                </a:solidFill>
                <a:latin typeface="Roboto"/>
                <a:ea typeface="Roboto"/>
                <a:cs typeface="Roboto"/>
                <a:sym typeface="Roboto"/>
              </a:rPr>
              <a:t>DIABETIC SCREENING</a:t>
            </a:r>
            <a:endParaRPr sz="1200">
              <a:solidFill>
                <a:srgbClr val="DEDDD3"/>
              </a:solidFill>
            </a:endParaRPr>
          </a:p>
        </p:txBody>
      </p:sp>
    </p:spTree>
    <p:extLst>
      <p:ext uri="{BB962C8B-B14F-4D97-AF65-F5344CB8AC3E}">
        <p14:creationId xmlns:p14="http://schemas.microsoft.com/office/powerpoint/2010/main" val="5826221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9"/>
          <p:cNvSpPr/>
          <p:nvPr/>
        </p:nvSpPr>
        <p:spPr>
          <a:xfrm>
            <a:off x="-5700" y="0"/>
            <a:ext cx="3319800" cy="68580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16" name="Google Shape;116;p19"/>
          <p:cNvSpPr txBox="1"/>
          <p:nvPr/>
        </p:nvSpPr>
        <p:spPr>
          <a:xfrm>
            <a:off x="5184775" y="1212450"/>
            <a:ext cx="3319800" cy="9975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Insert Heading </a:t>
            </a:r>
            <a:endParaRPr sz="30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or Title for Slide</a:t>
            </a:r>
            <a:endParaRPr sz="3000">
              <a:solidFill>
                <a:srgbClr val="D89E61"/>
              </a:solidFill>
              <a:latin typeface="Merriweather Light"/>
              <a:ea typeface="Merriweather Light"/>
              <a:cs typeface="Merriweather Light"/>
              <a:sym typeface="Merriweather Light"/>
            </a:endParaRPr>
          </a:p>
        </p:txBody>
      </p:sp>
      <p:sp>
        <p:nvSpPr>
          <p:cNvPr id="117" name="Google Shape;117;p19"/>
          <p:cNvSpPr txBox="1"/>
          <p:nvPr/>
        </p:nvSpPr>
        <p:spPr>
          <a:xfrm>
            <a:off x="5184775" y="2209950"/>
            <a:ext cx="3319800" cy="3435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1. Insert Copy for Slide here. Temporep ernatiostrum labo. </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2. Nam earchil ipide pliquam aut laut ut odi te acerspisit que opta simi, aut vercita tempedi tasit.</a:t>
            </a:r>
            <a:endParaRPr sz="18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12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3. Equi ariore, sunt ut que licto bea parum sa que voluptis maio eserchi lictiusape.</a:t>
            </a:r>
            <a:endParaRPr sz="1800">
              <a:solidFill>
                <a:srgbClr val="231E21"/>
              </a:solidFill>
              <a:latin typeface="Roboto"/>
              <a:ea typeface="Roboto"/>
              <a:cs typeface="Roboto"/>
              <a:sym typeface="Roboto"/>
            </a:endParaRPr>
          </a:p>
        </p:txBody>
      </p:sp>
      <p:pic>
        <p:nvPicPr>
          <p:cNvPr id="2" name="Google Shape;55;p13">
            <a:extLst>
              <a:ext uri="{FF2B5EF4-FFF2-40B4-BE49-F238E27FC236}">
                <a16:creationId xmlns:a16="http://schemas.microsoft.com/office/drawing/2014/main" id="{C7D2C130-10FC-30EB-4DEE-A96AAC14F22F}"/>
              </a:ext>
            </a:extLst>
          </p:cNvPr>
          <p:cNvPicPr preferRelativeResize="0"/>
          <p:nvPr/>
        </p:nvPicPr>
        <p:blipFill>
          <a:blip r:embed="rId3"/>
          <a:srcRect l="34493" r="6616"/>
          <a:stretch/>
        </p:blipFill>
        <p:spPr>
          <a:xfrm>
            <a:off x="957425" y="1220400"/>
            <a:ext cx="3901999" cy="4417200"/>
          </a:xfrm>
          <a:prstGeom prst="rect">
            <a:avLst/>
          </a:prstGeom>
          <a:noFill/>
          <a:ln>
            <a:noFill/>
          </a:ln>
        </p:spPr>
      </p:pic>
      <p:pic>
        <p:nvPicPr>
          <p:cNvPr id="118" name="Google Shape;118;p19"/>
          <p:cNvPicPr preferRelativeResize="0"/>
          <p:nvPr/>
        </p:nvPicPr>
        <p:blipFill>
          <a:blip r:embed="rId4">
            <a:alphaModFix/>
          </a:blip>
          <a:stretch>
            <a:fillRect/>
          </a:stretch>
        </p:blipFill>
        <p:spPr>
          <a:xfrm rot="-5400000">
            <a:off x="1416475" y="4180249"/>
            <a:ext cx="382300" cy="2082350"/>
          </a:xfrm>
          <a:prstGeom prst="rect">
            <a:avLst/>
          </a:prstGeom>
          <a:noFill/>
          <a:ln>
            <a:noFill/>
          </a:ln>
        </p:spPr>
      </p:pic>
      <p:sp>
        <p:nvSpPr>
          <p:cNvPr id="119" name="Google Shape;119;p19"/>
          <p:cNvSpPr txBox="1"/>
          <p:nvPr/>
        </p:nvSpPr>
        <p:spPr>
          <a:xfrm>
            <a:off x="774926" y="5030264"/>
            <a:ext cx="1722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rgbClr val="DEDDD3"/>
                </a:solidFill>
                <a:latin typeface="Roboto"/>
                <a:ea typeface="Roboto"/>
                <a:cs typeface="Roboto"/>
                <a:sym typeface="Roboto"/>
              </a:rPr>
              <a:t>DIABETIC SCREENING</a:t>
            </a:r>
            <a:endParaRPr sz="1200">
              <a:solidFill>
                <a:srgbClr val="DEDDD3"/>
              </a:solidFill>
            </a:endParaRPr>
          </a:p>
        </p:txBody>
      </p:sp>
    </p:spTree>
    <p:extLst>
      <p:ext uri="{BB962C8B-B14F-4D97-AF65-F5344CB8AC3E}">
        <p14:creationId xmlns:p14="http://schemas.microsoft.com/office/powerpoint/2010/main" val="2023488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flipH="1">
            <a:off x="0" y="0"/>
            <a:ext cx="4572000" cy="68580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5" name="Google Shape;55;p13"/>
          <p:cNvPicPr preferRelativeResize="0"/>
          <p:nvPr/>
        </p:nvPicPr>
        <p:blipFill rotWithShape="1">
          <a:blip r:embed="rId3">
            <a:alphaModFix/>
          </a:blip>
          <a:srcRect l="10045" t="10602" r="28627"/>
          <a:stretch/>
        </p:blipFill>
        <p:spPr>
          <a:xfrm>
            <a:off x="2883825" y="843925"/>
            <a:ext cx="5314476" cy="5170150"/>
          </a:xfrm>
          <a:prstGeom prst="rect">
            <a:avLst/>
          </a:prstGeom>
          <a:noFill/>
          <a:ln>
            <a:noFill/>
          </a:ln>
        </p:spPr>
      </p:pic>
      <p:sp>
        <p:nvSpPr>
          <p:cNvPr id="56" name="Google Shape;56;p13"/>
          <p:cNvSpPr txBox="1"/>
          <p:nvPr/>
        </p:nvSpPr>
        <p:spPr>
          <a:xfrm>
            <a:off x="58337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960400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p:nvPr/>
        </p:nvSpPr>
        <p:spPr>
          <a:xfrm flipH="1">
            <a:off x="0" y="0"/>
            <a:ext cx="4572000" cy="68580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2" name="Google Shape;62;p14"/>
          <p:cNvPicPr preferRelativeResize="0"/>
          <p:nvPr/>
        </p:nvPicPr>
        <p:blipFill rotWithShape="1">
          <a:blip r:embed="rId3">
            <a:alphaModFix/>
          </a:blip>
          <a:srcRect l="10045" t="10602" r="28627"/>
          <a:stretch/>
        </p:blipFill>
        <p:spPr>
          <a:xfrm>
            <a:off x="2883825" y="843925"/>
            <a:ext cx="5314476" cy="5170150"/>
          </a:xfrm>
          <a:prstGeom prst="rect">
            <a:avLst/>
          </a:prstGeom>
          <a:noFill/>
          <a:ln>
            <a:noFill/>
          </a:ln>
        </p:spPr>
      </p:pic>
      <p:sp>
        <p:nvSpPr>
          <p:cNvPr id="63" name="Google Shape;63;p14"/>
          <p:cNvSpPr txBox="1"/>
          <p:nvPr/>
        </p:nvSpPr>
        <p:spPr>
          <a:xfrm>
            <a:off x="58337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Insert the </a:t>
            </a:r>
            <a:endParaRPr sz="38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Title for New Section</a:t>
            </a:r>
            <a:endParaRPr sz="3800">
              <a:solidFill>
                <a:srgbClr val="D89E61"/>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1058546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4"/>
          <p:cNvSpPr/>
          <p:nvPr/>
        </p:nvSpPr>
        <p:spPr>
          <a:xfrm>
            <a:off x="2286925" y="0"/>
            <a:ext cx="6857400" cy="68580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7" name="Google Shape;67;p14"/>
          <p:cNvPicPr preferRelativeResize="0"/>
          <p:nvPr/>
        </p:nvPicPr>
        <p:blipFill rotWithShape="1">
          <a:blip r:embed="rId3">
            <a:alphaModFix/>
          </a:blip>
          <a:srcRect l="63725" t="35678" r="33305" b="46871"/>
          <a:stretch/>
        </p:blipFill>
        <p:spPr>
          <a:xfrm>
            <a:off x="0" y="0"/>
            <a:ext cx="789674" cy="6857999"/>
          </a:xfrm>
          <a:prstGeom prst="rect">
            <a:avLst/>
          </a:prstGeom>
          <a:noFill/>
          <a:ln>
            <a:noFill/>
          </a:ln>
        </p:spPr>
      </p:pic>
      <p:pic>
        <p:nvPicPr>
          <p:cNvPr id="68" name="Google Shape;68;p14"/>
          <p:cNvPicPr preferRelativeResize="0"/>
          <p:nvPr/>
        </p:nvPicPr>
        <p:blipFill>
          <a:blip r:embed="rId4">
            <a:alphaModFix/>
          </a:blip>
          <a:stretch>
            <a:fillRect/>
          </a:stretch>
        </p:blipFill>
        <p:spPr>
          <a:xfrm>
            <a:off x="608248" y="530171"/>
            <a:ext cx="1186852" cy="1186826"/>
          </a:xfrm>
          <a:prstGeom prst="rect">
            <a:avLst/>
          </a:prstGeom>
          <a:noFill/>
          <a:ln>
            <a:noFill/>
          </a:ln>
        </p:spPr>
      </p:pic>
      <p:sp>
        <p:nvSpPr>
          <p:cNvPr id="69" name="Google Shape;69;p14"/>
          <p:cNvSpPr txBox="1"/>
          <p:nvPr/>
        </p:nvSpPr>
        <p:spPr>
          <a:xfrm>
            <a:off x="2766775" y="5391725"/>
            <a:ext cx="59271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B89F90"/>
                </a:solidFill>
                <a:latin typeface="Merriweather Light"/>
                <a:ea typeface="Merriweather Light"/>
                <a:cs typeface="Merriweather Light"/>
                <a:sym typeface="Merriweather Light"/>
              </a:rPr>
              <a:t>If applicable insert Subheading for the Presentation (or else delete)</a:t>
            </a:r>
            <a:endParaRPr sz="2000">
              <a:solidFill>
                <a:srgbClr val="B89F90"/>
              </a:solidFill>
              <a:latin typeface="Merriweather Light"/>
              <a:ea typeface="Merriweather Light"/>
              <a:cs typeface="Merriweather Light"/>
              <a:sym typeface="Merriweather Light"/>
            </a:endParaRPr>
          </a:p>
        </p:txBody>
      </p:sp>
      <p:sp>
        <p:nvSpPr>
          <p:cNvPr id="70" name="Google Shape;70;p14"/>
          <p:cNvSpPr txBox="1"/>
          <p:nvPr/>
        </p:nvSpPr>
        <p:spPr>
          <a:xfrm>
            <a:off x="2766775" y="642800"/>
            <a:ext cx="59271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B89F90"/>
                </a:solidFill>
                <a:latin typeface="Roboto"/>
                <a:ea typeface="Roboto"/>
                <a:cs typeface="Roboto"/>
                <a:sym typeface="Roboto"/>
              </a:rPr>
              <a:t>INSERT PRESENTER NAME(S) AND TITLES IN ALL CAPS</a:t>
            </a:r>
            <a:endParaRPr sz="1200">
              <a:solidFill>
                <a:srgbClr val="B89F90"/>
              </a:solidFill>
              <a:latin typeface="Roboto"/>
              <a:ea typeface="Roboto"/>
              <a:cs typeface="Roboto"/>
              <a:sym typeface="Roboto"/>
            </a:endParaRPr>
          </a:p>
        </p:txBody>
      </p:sp>
      <p:sp>
        <p:nvSpPr>
          <p:cNvPr id="71" name="Google Shape;71;p14"/>
          <p:cNvSpPr txBox="1"/>
          <p:nvPr/>
        </p:nvSpPr>
        <p:spPr>
          <a:xfrm>
            <a:off x="2766775" y="3963525"/>
            <a:ext cx="59271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rgbClr val="B89F90"/>
                </a:solidFill>
                <a:latin typeface="Merriweather"/>
                <a:ea typeface="Merriweather"/>
                <a:cs typeface="Merriweather"/>
                <a:sym typeface="Merriweather"/>
              </a:rPr>
              <a:t>Insert Title for Presentation</a:t>
            </a:r>
            <a:endParaRPr>
              <a:solidFill>
                <a:srgbClr val="B89F90"/>
              </a:solidFill>
            </a:endParaRPr>
          </a:p>
        </p:txBody>
      </p:sp>
      <p:pic>
        <p:nvPicPr>
          <p:cNvPr id="72" name="Google Shape;72;p14"/>
          <p:cNvPicPr preferRelativeResize="0"/>
          <p:nvPr/>
        </p:nvPicPr>
        <p:blipFill>
          <a:blip r:embed="rId5">
            <a:alphaModFix/>
          </a:blip>
          <a:stretch>
            <a:fillRect/>
          </a:stretch>
        </p:blipFill>
        <p:spPr>
          <a:xfrm rot="-5400000">
            <a:off x="3460074" y="2945726"/>
            <a:ext cx="376525" cy="1548524"/>
          </a:xfrm>
          <a:prstGeom prst="rect">
            <a:avLst/>
          </a:prstGeom>
          <a:noFill/>
          <a:ln>
            <a:noFill/>
          </a:ln>
        </p:spPr>
      </p:pic>
      <p:sp>
        <p:nvSpPr>
          <p:cNvPr id="73" name="Google Shape;73;p14"/>
          <p:cNvSpPr txBox="1"/>
          <p:nvPr/>
        </p:nvSpPr>
        <p:spPr>
          <a:xfrm>
            <a:off x="2931787" y="3531197"/>
            <a:ext cx="1433100" cy="33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DATE, YEAR</a:t>
            </a:r>
            <a:endParaRPr sz="1200">
              <a:solidFill>
                <a:srgbClr val="D89E61"/>
              </a:solidFill>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5"/>
          <p:cNvSpPr/>
          <p:nvPr/>
        </p:nvSpPr>
        <p:spPr>
          <a:xfrm flipH="1">
            <a:off x="0" y="0"/>
            <a:ext cx="4572000" cy="6858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9" name="Google Shape;69;p15"/>
          <p:cNvPicPr preferRelativeResize="0"/>
          <p:nvPr/>
        </p:nvPicPr>
        <p:blipFill rotWithShape="1">
          <a:blip r:embed="rId3">
            <a:alphaModFix/>
          </a:blip>
          <a:srcRect l="10045" t="10602" r="28627"/>
          <a:stretch/>
        </p:blipFill>
        <p:spPr>
          <a:xfrm>
            <a:off x="2883825" y="843925"/>
            <a:ext cx="5314476" cy="5170150"/>
          </a:xfrm>
          <a:prstGeom prst="rect">
            <a:avLst/>
          </a:prstGeom>
          <a:noFill/>
          <a:ln>
            <a:noFill/>
          </a:ln>
        </p:spPr>
      </p:pic>
      <p:sp>
        <p:nvSpPr>
          <p:cNvPr id="70" name="Google Shape;70;p15"/>
          <p:cNvSpPr txBox="1"/>
          <p:nvPr/>
        </p:nvSpPr>
        <p:spPr>
          <a:xfrm>
            <a:off x="58337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Insert the </a:t>
            </a:r>
            <a:endParaRPr sz="3800">
              <a:solidFill>
                <a:srgbClr val="DEDDD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Title for New Section</a:t>
            </a:r>
            <a:endParaRPr sz="3800">
              <a:solidFill>
                <a:srgbClr val="DEDDD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0306421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6"/>
          <p:cNvSpPr/>
          <p:nvPr/>
        </p:nvSpPr>
        <p:spPr>
          <a:xfrm flipH="1">
            <a:off x="0" y="0"/>
            <a:ext cx="4572000" cy="6858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76" name="Google Shape;76;p16"/>
          <p:cNvPicPr preferRelativeResize="0"/>
          <p:nvPr/>
        </p:nvPicPr>
        <p:blipFill rotWithShape="1">
          <a:blip r:embed="rId3">
            <a:alphaModFix/>
          </a:blip>
          <a:srcRect l="10045" t="10602" r="28627"/>
          <a:stretch/>
        </p:blipFill>
        <p:spPr>
          <a:xfrm>
            <a:off x="2883825" y="843925"/>
            <a:ext cx="5314476" cy="5170150"/>
          </a:xfrm>
          <a:prstGeom prst="rect">
            <a:avLst/>
          </a:prstGeom>
          <a:noFill/>
          <a:ln>
            <a:noFill/>
          </a:ln>
        </p:spPr>
      </p:pic>
      <p:sp>
        <p:nvSpPr>
          <p:cNvPr id="77" name="Google Shape;77;p16"/>
          <p:cNvSpPr txBox="1"/>
          <p:nvPr/>
        </p:nvSpPr>
        <p:spPr>
          <a:xfrm>
            <a:off x="58337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3783244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7"/>
          <p:cNvSpPr/>
          <p:nvPr/>
        </p:nvSpPr>
        <p:spPr>
          <a:xfrm flipH="1">
            <a:off x="0" y="0"/>
            <a:ext cx="4572000" cy="68580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83" name="Google Shape;83;p17"/>
          <p:cNvPicPr preferRelativeResize="0"/>
          <p:nvPr/>
        </p:nvPicPr>
        <p:blipFill rotWithShape="1">
          <a:blip r:embed="rId3">
            <a:alphaModFix/>
          </a:blip>
          <a:srcRect l="10045" t="10602" r="28627"/>
          <a:stretch/>
        </p:blipFill>
        <p:spPr>
          <a:xfrm>
            <a:off x="2883825" y="843925"/>
            <a:ext cx="5314476" cy="5170150"/>
          </a:xfrm>
          <a:prstGeom prst="rect">
            <a:avLst/>
          </a:prstGeom>
          <a:noFill/>
          <a:ln>
            <a:noFill/>
          </a:ln>
        </p:spPr>
      </p:pic>
      <p:sp>
        <p:nvSpPr>
          <p:cNvPr id="84" name="Google Shape;84;p17"/>
          <p:cNvSpPr txBox="1"/>
          <p:nvPr/>
        </p:nvSpPr>
        <p:spPr>
          <a:xfrm>
            <a:off x="58337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Insert the </a:t>
            </a:r>
            <a:endParaRPr sz="3800">
              <a:solidFill>
                <a:srgbClr val="DEDDD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Title for New Section</a:t>
            </a:r>
            <a:endParaRPr sz="3800">
              <a:solidFill>
                <a:srgbClr val="DEDDD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42422448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8"/>
          <p:cNvSpPr/>
          <p:nvPr/>
        </p:nvSpPr>
        <p:spPr>
          <a:xfrm flipH="1">
            <a:off x="0" y="0"/>
            <a:ext cx="4572000" cy="68580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0" name="Google Shape;90;p18"/>
          <p:cNvPicPr preferRelativeResize="0"/>
          <p:nvPr/>
        </p:nvPicPr>
        <p:blipFill rotWithShape="1">
          <a:blip r:embed="rId3">
            <a:alphaModFix/>
          </a:blip>
          <a:srcRect l="10045" t="10602" r="28627"/>
          <a:stretch/>
        </p:blipFill>
        <p:spPr>
          <a:xfrm>
            <a:off x="2883825" y="843925"/>
            <a:ext cx="5314476" cy="5170150"/>
          </a:xfrm>
          <a:prstGeom prst="rect">
            <a:avLst/>
          </a:prstGeom>
          <a:noFill/>
          <a:ln>
            <a:noFill/>
          </a:ln>
        </p:spPr>
      </p:pic>
      <p:sp>
        <p:nvSpPr>
          <p:cNvPr id="91" name="Google Shape;91;p18"/>
          <p:cNvSpPr txBox="1"/>
          <p:nvPr/>
        </p:nvSpPr>
        <p:spPr>
          <a:xfrm>
            <a:off x="58337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3500491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9"/>
          <p:cNvSpPr/>
          <p:nvPr/>
        </p:nvSpPr>
        <p:spPr>
          <a:xfrm flipH="1">
            <a:off x="0" y="0"/>
            <a:ext cx="4572000" cy="68580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7" name="Google Shape;97;p19"/>
          <p:cNvPicPr preferRelativeResize="0"/>
          <p:nvPr/>
        </p:nvPicPr>
        <p:blipFill rotWithShape="1">
          <a:blip r:embed="rId3">
            <a:alphaModFix/>
          </a:blip>
          <a:srcRect l="10045" t="10602" r="28627"/>
          <a:stretch/>
        </p:blipFill>
        <p:spPr>
          <a:xfrm>
            <a:off x="2883825" y="843925"/>
            <a:ext cx="5314476" cy="5170150"/>
          </a:xfrm>
          <a:prstGeom prst="rect">
            <a:avLst/>
          </a:prstGeom>
          <a:noFill/>
          <a:ln>
            <a:noFill/>
          </a:ln>
        </p:spPr>
      </p:pic>
      <p:sp>
        <p:nvSpPr>
          <p:cNvPr id="98" name="Google Shape;98;p19"/>
          <p:cNvSpPr txBox="1"/>
          <p:nvPr/>
        </p:nvSpPr>
        <p:spPr>
          <a:xfrm>
            <a:off x="58337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Insert the </a:t>
            </a:r>
            <a:endParaRPr sz="38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Title for New Section</a:t>
            </a:r>
            <a:endParaRPr sz="3800">
              <a:solidFill>
                <a:srgbClr val="D89E61"/>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095003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flipH="1">
            <a:off x="4572000" y="0"/>
            <a:ext cx="4572000" cy="68580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5" name="Google Shape;55;p13"/>
          <p:cNvPicPr preferRelativeResize="0"/>
          <p:nvPr/>
        </p:nvPicPr>
        <p:blipFill rotWithShape="1">
          <a:blip r:embed="rId3">
            <a:alphaModFix/>
          </a:blip>
          <a:srcRect l="31403"/>
          <a:stretch/>
        </p:blipFill>
        <p:spPr>
          <a:xfrm>
            <a:off x="1033375" y="843925"/>
            <a:ext cx="5314476" cy="5170150"/>
          </a:xfrm>
          <a:prstGeom prst="rect">
            <a:avLst/>
          </a:prstGeom>
          <a:noFill/>
          <a:ln>
            <a:noFill/>
          </a:ln>
        </p:spPr>
      </p:pic>
      <p:sp>
        <p:nvSpPr>
          <p:cNvPr id="56" name="Google Shape;56;p13"/>
          <p:cNvSpPr txBox="1"/>
          <p:nvPr/>
        </p:nvSpPr>
        <p:spPr>
          <a:xfrm>
            <a:off x="537022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1374164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p:nvPr/>
        </p:nvSpPr>
        <p:spPr>
          <a:xfrm flipH="1">
            <a:off x="4572000" y="0"/>
            <a:ext cx="4572000" cy="68580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2" name="Google Shape;62;p14"/>
          <p:cNvPicPr preferRelativeResize="0"/>
          <p:nvPr/>
        </p:nvPicPr>
        <p:blipFill rotWithShape="1">
          <a:blip r:embed="rId3">
            <a:alphaModFix/>
          </a:blip>
          <a:srcRect l="31403"/>
          <a:stretch/>
        </p:blipFill>
        <p:spPr>
          <a:xfrm>
            <a:off x="1033375" y="843925"/>
            <a:ext cx="5314476" cy="5170150"/>
          </a:xfrm>
          <a:prstGeom prst="rect">
            <a:avLst/>
          </a:prstGeom>
          <a:noFill/>
          <a:ln>
            <a:noFill/>
          </a:ln>
        </p:spPr>
      </p:pic>
      <p:sp>
        <p:nvSpPr>
          <p:cNvPr id="63" name="Google Shape;63;p14"/>
          <p:cNvSpPr txBox="1"/>
          <p:nvPr/>
        </p:nvSpPr>
        <p:spPr>
          <a:xfrm>
            <a:off x="537022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837706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5"/>
          <p:cNvSpPr/>
          <p:nvPr/>
        </p:nvSpPr>
        <p:spPr>
          <a:xfrm flipH="1">
            <a:off x="4572000" y="0"/>
            <a:ext cx="4572000" cy="68580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9" name="Google Shape;69;p15"/>
          <p:cNvPicPr preferRelativeResize="0"/>
          <p:nvPr/>
        </p:nvPicPr>
        <p:blipFill rotWithShape="1">
          <a:blip r:embed="rId3">
            <a:alphaModFix/>
          </a:blip>
          <a:srcRect l="31403"/>
          <a:stretch/>
        </p:blipFill>
        <p:spPr>
          <a:xfrm>
            <a:off x="1033375" y="843925"/>
            <a:ext cx="5314476" cy="5170150"/>
          </a:xfrm>
          <a:prstGeom prst="rect">
            <a:avLst/>
          </a:prstGeom>
          <a:noFill/>
          <a:ln>
            <a:noFill/>
          </a:ln>
        </p:spPr>
      </p:pic>
      <p:sp>
        <p:nvSpPr>
          <p:cNvPr id="70" name="Google Shape;70;p15"/>
          <p:cNvSpPr txBox="1"/>
          <p:nvPr/>
        </p:nvSpPr>
        <p:spPr>
          <a:xfrm>
            <a:off x="537022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Insert the </a:t>
            </a:r>
            <a:endParaRPr sz="38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89E61"/>
                </a:solidFill>
                <a:latin typeface="Merriweather Light"/>
                <a:ea typeface="Merriweather Light"/>
                <a:cs typeface="Merriweather Light"/>
                <a:sym typeface="Merriweather Light"/>
              </a:rPr>
              <a:t>Title for New Section</a:t>
            </a:r>
            <a:endParaRPr sz="3800">
              <a:solidFill>
                <a:srgbClr val="D89E61"/>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5256995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6"/>
          <p:cNvSpPr/>
          <p:nvPr/>
        </p:nvSpPr>
        <p:spPr>
          <a:xfrm flipH="1">
            <a:off x="4572000" y="0"/>
            <a:ext cx="4572000" cy="6858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76" name="Google Shape;76;p16"/>
          <p:cNvPicPr preferRelativeResize="0"/>
          <p:nvPr/>
        </p:nvPicPr>
        <p:blipFill rotWithShape="1">
          <a:blip r:embed="rId3">
            <a:alphaModFix/>
          </a:blip>
          <a:srcRect l="31403"/>
          <a:stretch/>
        </p:blipFill>
        <p:spPr>
          <a:xfrm>
            <a:off x="1033375" y="843925"/>
            <a:ext cx="5314476" cy="5170150"/>
          </a:xfrm>
          <a:prstGeom prst="rect">
            <a:avLst/>
          </a:prstGeom>
          <a:noFill/>
          <a:ln>
            <a:noFill/>
          </a:ln>
        </p:spPr>
      </p:pic>
      <p:sp>
        <p:nvSpPr>
          <p:cNvPr id="77" name="Google Shape;77;p16"/>
          <p:cNvSpPr txBox="1"/>
          <p:nvPr/>
        </p:nvSpPr>
        <p:spPr>
          <a:xfrm>
            <a:off x="537022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Insert the </a:t>
            </a:r>
            <a:endParaRPr sz="3800">
              <a:solidFill>
                <a:srgbClr val="DEDDD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Title for New Section</a:t>
            </a:r>
            <a:endParaRPr sz="3800">
              <a:solidFill>
                <a:srgbClr val="DEDDD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4136114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7"/>
          <p:cNvSpPr/>
          <p:nvPr/>
        </p:nvSpPr>
        <p:spPr>
          <a:xfrm flipH="1">
            <a:off x="4572000" y="0"/>
            <a:ext cx="4572000" cy="6858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83" name="Google Shape;83;p17"/>
          <p:cNvPicPr preferRelativeResize="0"/>
          <p:nvPr/>
        </p:nvPicPr>
        <p:blipFill rotWithShape="1">
          <a:blip r:embed="rId3">
            <a:alphaModFix/>
          </a:blip>
          <a:srcRect l="31403"/>
          <a:stretch/>
        </p:blipFill>
        <p:spPr>
          <a:xfrm>
            <a:off x="1033375" y="843925"/>
            <a:ext cx="5314476" cy="5170150"/>
          </a:xfrm>
          <a:prstGeom prst="rect">
            <a:avLst/>
          </a:prstGeom>
          <a:noFill/>
          <a:ln>
            <a:noFill/>
          </a:ln>
        </p:spPr>
      </p:pic>
      <p:sp>
        <p:nvSpPr>
          <p:cNvPr id="84" name="Google Shape;84;p17"/>
          <p:cNvSpPr txBox="1"/>
          <p:nvPr/>
        </p:nvSpPr>
        <p:spPr>
          <a:xfrm>
            <a:off x="537022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3734841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5700" y="0"/>
            <a:ext cx="9155400" cy="5709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p:nvPr/>
        </p:nvSpPr>
        <p:spPr>
          <a:xfrm>
            <a:off x="511004" y="2747498"/>
            <a:ext cx="52497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FBF8F3"/>
                </a:solidFill>
                <a:latin typeface="Merriweather Light"/>
                <a:ea typeface="Merriweather Light"/>
                <a:cs typeface="Merriweather Light"/>
                <a:sym typeface="Merriweather Light"/>
              </a:rPr>
              <a:t>If applicable insert Subheading for the Presentation (or else delete)</a:t>
            </a:r>
            <a:endParaRPr sz="2000">
              <a:solidFill>
                <a:srgbClr val="FBF8F3"/>
              </a:solidFill>
              <a:latin typeface="Merriweather Light"/>
              <a:ea typeface="Merriweather Light"/>
              <a:cs typeface="Merriweather Light"/>
              <a:sym typeface="Merriweather Light"/>
            </a:endParaRPr>
          </a:p>
        </p:txBody>
      </p:sp>
      <p:sp>
        <p:nvSpPr>
          <p:cNvPr id="56" name="Google Shape;56;p13"/>
          <p:cNvSpPr txBox="1"/>
          <p:nvPr/>
        </p:nvSpPr>
        <p:spPr>
          <a:xfrm>
            <a:off x="511004" y="4673600"/>
            <a:ext cx="52497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PRESENTER NAME(S) AND TITLES IN ALL CAPS</a:t>
            </a:r>
            <a:endParaRPr sz="1200">
              <a:solidFill>
                <a:srgbClr val="D89E61"/>
              </a:solidFill>
              <a:latin typeface="Roboto"/>
              <a:ea typeface="Roboto"/>
              <a:cs typeface="Roboto"/>
              <a:sym typeface="Roboto"/>
            </a:endParaRPr>
          </a:p>
        </p:txBody>
      </p:sp>
      <p:sp>
        <p:nvSpPr>
          <p:cNvPr id="57" name="Google Shape;57;p13"/>
          <p:cNvSpPr txBox="1"/>
          <p:nvPr/>
        </p:nvSpPr>
        <p:spPr>
          <a:xfrm>
            <a:off x="511004" y="1319298"/>
            <a:ext cx="52497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rgbClr val="FBF8F3"/>
                </a:solidFill>
                <a:latin typeface="Merriweather"/>
                <a:ea typeface="Merriweather"/>
                <a:cs typeface="Merriweather"/>
                <a:sym typeface="Merriweather"/>
              </a:rPr>
              <a:t>Insert Title for Presentation</a:t>
            </a:r>
            <a:endParaRPr>
              <a:solidFill>
                <a:srgbClr val="FBF8F3"/>
              </a:solidFill>
            </a:endParaRPr>
          </a:p>
        </p:txBody>
      </p:sp>
      <p:pic>
        <p:nvPicPr>
          <p:cNvPr id="58" name="Google Shape;58;p13"/>
          <p:cNvPicPr preferRelativeResize="0"/>
          <p:nvPr/>
        </p:nvPicPr>
        <p:blipFill rotWithShape="1">
          <a:blip r:embed="rId3">
            <a:alphaModFix/>
          </a:blip>
          <a:srcRect l="30300" r="41984" b="81520"/>
          <a:stretch/>
        </p:blipFill>
        <p:spPr>
          <a:xfrm>
            <a:off x="6170950" y="0"/>
            <a:ext cx="2973051" cy="1319299"/>
          </a:xfrm>
          <a:prstGeom prst="rect">
            <a:avLst/>
          </a:prstGeom>
          <a:noFill/>
          <a:ln>
            <a:noFill/>
          </a:ln>
        </p:spPr>
      </p:pic>
      <p:pic>
        <p:nvPicPr>
          <p:cNvPr id="59" name="Google Shape;59;p13"/>
          <p:cNvPicPr preferRelativeResize="0"/>
          <p:nvPr/>
        </p:nvPicPr>
        <p:blipFill rotWithShape="1">
          <a:blip r:embed="rId3">
            <a:alphaModFix/>
          </a:blip>
          <a:srcRect l="30300" t="30624" r="41984" b="20036"/>
          <a:stretch/>
        </p:blipFill>
        <p:spPr>
          <a:xfrm>
            <a:off x="6170950" y="2186500"/>
            <a:ext cx="2973051" cy="3522500"/>
          </a:xfrm>
          <a:prstGeom prst="rect">
            <a:avLst/>
          </a:prstGeom>
          <a:noFill/>
          <a:ln>
            <a:noFill/>
          </a:ln>
        </p:spPr>
      </p:pic>
      <p:sp>
        <p:nvSpPr>
          <p:cNvPr id="60" name="Google Shape;60;p13"/>
          <p:cNvSpPr txBox="1"/>
          <p:nvPr/>
        </p:nvSpPr>
        <p:spPr>
          <a:xfrm>
            <a:off x="6170800" y="1584138"/>
            <a:ext cx="2973000" cy="33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DATE, YEAR</a:t>
            </a:r>
            <a:endParaRPr sz="1200">
              <a:solidFill>
                <a:srgbClr val="D89E61"/>
              </a:solidFill>
              <a:latin typeface="Roboto"/>
              <a:ea typeface="Roboto"/>
              <a:cs typeface="Roboto"/>
              <a:sym typeface="Roboto"/>
            </a:endParaRPr>
          </a:p>
        </p:txBody>
      </p:sp>
      <p:pic>
        <p:nvPicPr>
          <p:cNvPr id="61" name="Google Shape;61;p13"/>
          <p:cNvPicPr preferRelativeResize="0"/>
          <p:nvPr/>
        </p:nvPicPr>
        <p:blipFill>
          <a:blip r:embed="rId4">
            <a:alphaModFix/>
          </a:blip>
          <a:stretch>
            <a:fillRect/>
          </a:stretch>
        </p:blipFill>
        <p:spPr>
          <a:xfrm>
            <a:off x="3536800" y="6044486"/>
            <a:ext cx="2063926" cy="396675"/>
          </a:xfrm>
          <a:prstGeom prst="rect">
            <a:avLst/>
          </a:prstGeom>
          <a:noFill/>
          <a:ln>
            <a:noFill/>
          </a:ln>
        </p:spPr>
      </p:pic>
      <p:grpSp>
        <p:nvGrpSpPr>
          <p:cNvPr id="62" name="Google Shape;62;p13"/>
          <p:cNvGrpSpPr/>
          <p:nvPr/>
        </p:nvGrpSpPr>
        <p:grpSpPr>
          <a:xfrm>
            <a:off x="6405312" y="6083460"/>
            <a:ext cx="2117958" cy="337504"/>
            <a:chOff x="6203950" y="4420764"/>
            <a:chExt cx="2308150" cy="367811"/>
          </a:xfrm>
        </p:grpSpPr>
        <p:pic>
          <p:nvPicPr>
            <p:cNvPr id="63" name="Google Shape;63;p13"/>
            <p:cNvPicPr preferRelativeResize="0"/>
            <p:nvPr/>
          </p:nvPicPr>
          <p:blipFill>
            <a:blip r:embed="rId5">
              <a:alphaModFix/>
            </a:blip>
            <a:stretch>
              <a:fillRect/>
            </a:stretch>
          </p:blipFill>
          <p:spPr>
            <a:xfrm>
              <a:off x="7522792" y="4420764"/>
              <a:ext cx="989308" cy="337500"/>
            </a:xfrm>
            <a:prstGeom prst="rect">
              <a:avLst/>
            </a:prstGeom>
            <a:noFill/>
            <a:ln>
              <a:noFill/>
            </a:ln>
          </p:spPr>
        </p:pic>
        <p:pic>
          <p:nvPicPr>
            <p:cNvPr id="64" name="Google Shape;64;p13"/>
            <p:cNvPicPr preferRelativeResize="0"/>
            <p:nvPr/>
          </p:nvPicPr>
          <p:blipFill>
            <a:blip r:embed="rId6">
              <a:alphaModFix/>
            </a:blip>
            <a:stretch>
              <a:fillRect/>
            </a:stretch>
          </p:blipFill>
          <p:spPr>
            <a:xfrm>
              <a:off x="6203950" y="4430153"/>
              <a:ext cx="1012495" cy="329771"/>
            </a:xfrm>
            <a:prstGeom prst="rect">
              <a:avLst/>
            </a:prstGeom>
            <a:noFill/>
            <a:ln>
              <a:noFill/>
            </a:ln>
          </p:spPr>
        </p:pic>
        <p:cxnSp>
          <p:nvCxnSpPr>
            <p:cNvPr id="65" name="Google Shape;65;p13"/>
            <p:cNvCxnSpPr/>
            <p:nvPr/>
          </p:nvCxnSpPr>
          <p:spPr>
            <a:xfrm>
              <a:off x="7368922" y="4420775"/>
              <a:ext cx="0" cy="367800"/>
            </a:xfrm>
            <a:prstGeom prst="straightConnector1">
              <a:avLst/>
            </a:prstGeom>
            <a:noFill/>
            <a:ln w="9525" cap="flat" cmpd="sng">
              <a:solidFill>
                <a:srgbClr val="4A86E8"/>
              </a:solidFill>
              <a:prstDash val="solid"/>
              <a:round/>
              <a:headEnd type="none" w="med" len="med"/>
              <a:tailEnd type="none" w="med" len="med"/>
            </a:ln>
          </p:spPr>
        </p:cxnSp>
      </p:grpSp>
      <p:pic>
        <p:nvPicPr>
          <p:cNvPr id="66" name="Google Shape;66;p13"/>
          <p:cNvPicPr preferRelativeResize="0"/>
          <p:nvPr/>
        </p:nvPicPr>
        <p:blipFill>
          <a:blip r:embed="rId7">
            <a:alphaModFix/>
          </a:blip>
          <a:stretch>
            <a:fillRect/>
          </a:stretch>
        </p:blipFill>
        <p:spPr>
          <a:xfrm>
            <a:off x="614259" y="6118277"/>
            <a:ext cx="2117975" cy="267857"/>
          </a:xfrm>
          <a:prstGeom prst="rect">
            <a:avLst/>
          </a:prstGeom>
          <a:noFill/>
          <a:ln>
            <a:noFill/>
          </a:ln>
        </p:spPr>
      </p:pic>
    </p:spTree>
    <p:extLst>
      <p:ext uri="{BB962C8B-B14F-4D97-AF65-F5344CB8AC3E}">
        <p14:creationId xmlns:p14="http://schemas.microsoft.com/office/powerpoint/2010/main" val="24786709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8"/>
          <p:cNvSpPr/>
          <p:nvPr/>
        </p:nvSpPr>
        <p:spPr>
          <a:xfrm flipH="1">
            <a:off x="4572000" y="0"/>
            <a:ext cx="4572000" cy="68580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0" name="Google Shape;90;p18"/>
          <p:cNvPicPr preferRelativeResize="0"/>
          <p:nvPr/>
        </p:nvPicPr>
        <p:blipFill rotWithShape="1">
          <a:blip r:embed="rId3">
            <a:alphaModFix/>
          </a:blip>
          <a:srcRect l="31403"/>
          <a:stretch/>
        </p:blipFill>
        <p:spPr>
          <a:xfrm>
            <a:off x="1033375" y="843925"/>
            <a:ext cx="5314476" cy="5170150"/>
          </a:xfrm>
          <a:prstGeom prst="rect">
            <a:avLst/>
          </a:prstGeom>
          <a:noFill/>
          <a:ln>
            <a:noFill/>
          </a:ln>
        </p:spPr>
      </p:pic>
      <p:sp>
        <p:nvSpPr>
          <p:cNvPr id="91" name="Google Shape;91;p18"/>
          <p:cNvSpPr txBox="1"/>
          <p:nvPr/>
        </p:nvSpPr>
        <p:spPr>
          <a:xfrm>
            <a:off x="537022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Insert the </a:t>
            </a:r>
            <a:endParaRPr sz="3800">
              <a:solidFill>
                <a:srgbClr val="DEDDD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DEDDD3"/>
                </a:solidFill>
                <a:latin typeface="Merriweather Light"/>
                <a:ea typeface="Merriweather Light"/>
                <a:cs typeface="Merriweather Light"/>
                <a:sym typeface="Merriweather Light"/>
              </a:rPr>
              <a:t>Title for New Section</a:t>
            </a:r>
            <a:endParaRPr sz="3800">
              <a:solidFill>
                <a:srgbClr val="DEDDD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21586097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9"/>
          <p:cNvSpPr/>
          <p:nvPr/>
        </p:nvSpPr>
        <p:spPr>
          <a:xfrm flipH="1">
            <a:off x="4572000" y="0"/>
            <a:ext cx="4572000" cy="68580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7" name="Google Shape;97;p19"/>
          <p:cNvPicPr preferRelativeResize="0"/>
          <p:nvPr/>
        </p:nvPicPr>
        <p:blipFill rotWithShape="1">
          <a:blip r:embed="rId3">
            <a:alphaModFix/>
          </a:blip>
          <a:srcRect l="31403"/>
          <a:stretch/>
        </p:blipFill>
        <p:spPr>
          <a:xfrm>
            <a:off x="1033375" y="843925"/>
            <a:ext cx="5314476" cy="5170150"/>
          </a:xfrm>
          <a:prstGeom prst="rect">
            <a:avLst/>
          </a:prstGeom>
          <a:noFill/>
          <a:ln>
            <a:noFill/>
          </a:ln>
        </p:spPr>
      </p:pic>
      <p:sp>
        <p:nvSpPr>
          <p:cNvPr id="98" name="Google Shape;98;p19"/>
          <p:cNvSpPr txBox="1"/>
          <p:nvPr/>
        </p:nvSpPr>
        <p:spPr>
          <a:xfrm>
            <a:off x="5370225" y="4180375"/>
            <a:ext cx="34254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Insert the </a:t>
            </a:r>
            <a:endParaRPr sz="38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3800">
                <a:solidFill>
                  <a:srgbClr val="FBF8F3"/>
                </a:solidFill>
                <a:latin typeface="Merriweather Light"/>
                <a:ea typeface="Merriweather Light"/>
                <a:cs typeface="Merriweather Light"/>
                <a:sym typeface="Merriweather Light"/>
              </a:rPr>
              <a:t>Title for New Section</a:t>
            </a:r>
            <a:endParaRPr sz="3800">
              <a:solidFill>
                <a:srgbClr val="FBF8F3"/>
              </a:solidFill>
              <a:latin typeface="Merriweather Light"/>
              <a:ea typeface="Merriweather Light"/>
              <a:cs typeface="Merriweather Light"/>
              <a:sym typeface="Merriweather Light"/>
            </a:endParaRPr>
          </a:p>
        </p:txBody>
      </p:sp>
    </p:spTree>
    <p:extLst>
      <p:ext uri="{BB962C8B-B14F-4D97-AF65-F5344CB8AC3E}">
        <p14:creationId xmlns:p14="http://schemas.microsoft.com/office/powerpoint/2010/main" val="6565363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5700" y="0"/>
            <a:ext cx="3319800" cy="6858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480011"/>
              </a:solidFill>
            </a:endParaRPr>
          </a:p>
        </p:txBody>
      </p:sp>
      <p:sp>
        <p:nvSpPr>
          <p:cNvPr id="55" name="Google Shape;55;p13"/>
          <p:cNvSpPr txBox="1"/>
          <p:nvPr/>
        </p:nvSpPr>
        <p:spPr>
          <a:xfrm>
            <a:off x="3755325" y="704550"/>
            <a:ext cx="4805700" cy="5448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2000">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20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20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2000">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2000">
              <a:solidFill>
                <a:srgbClr val="231E21"/>
              </a:solidFill>
              <a:latin typeface="Roboto"/>
              <a:ea typeface="Roboto"/>
              <a:cs typeface="Roboto"/>
              <a:sym typeface="Roboto"/>
            </a:endParaRPr>
          </a:p>
        </p:txBody>
      </p:sp>
      <p:sp>
        <p:nvSpPr>
          <p:cNvPr id="56" name="Google Shape;56;p13"/>
          <p:cNvSpPr txBox="1"/>
          <p:nvPr/>
        </p:nvSpPr>
        <p:spPr>
          <a:xfrm>
            <a:off x="320550" y="4945400"/>
            <a:ext cx="23214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Heading or Title for the Slide</a:t>
            </a:r>
            <a:endParaRPr sz="3000">
              <a:solidFill>
                <a:srgbClr val="D89E61"/>
              </a:solidFill>
              <a:latin typeface="Merriweather Light"/>
              <a:ea typeface="Merriweather Light"/>
              <a:cs typeface="Merriweather Light"/>
              <a:sym typeface="Merriweather Light"/>
            </a:endParaRPr>
          </a:p>
        </p:txBody>
      </p:sp>
      <p:pic>
        <p:nvPicPr>
          <p:cNvPr id="57" name="Google Shape;57;p13"/>
          <p:cNvPicPr preferRelativeResize="0"/>
          <p:nvPr/>
        </p:nvPicPr>
        <p:blipFill>
          <a:blip r:embed="rId3">
            <a:alphaModFix/>
          </a:blip>
          <a:stretch>
            <a:fillRect/>
          </a:stretch>
        </p:blipFill>
        <p:spPr>
          <a:xfrm>
            <a:off x="395650" y="637375"/>
            <a:ext cx="459576" cy="459576"/>
          </a:xfrm>
          <a:prstGeom prst="rect">
            <a:avLst/>
          </a:prstGeom>
          <a:noFill/>
          <a:ln>
            <a:noFill/>
          </a:ln>
        </p:spPr>
      </p:pic>
    </p:spTree>
    <p:extLst>
      <p:ext uri="{BB962C8B-B14F-4D97-AF65-F5344CB8AC3E}">
        <p14:creationId xmlns:p14="http://schemas.microsoft.com/office/powerpoint/2010/main" val="37084912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4"/>
          <p:cNvSpPr/>
          <p:nvPr/>
        </p:nvSpPr>
        <p:spPr>
          <a:xfrm>
            <a:off x="-5700" y="0"/>
            <a:ext cx="3319800" cy="6858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480011"/>
              </a:solidFill>
            </a:endParaRPr>
          </a:p>
        </p:txBody>
      </p:sp>
      <p:sp>
        <p:nvSpPr>
          <p:cNvPr id="63" name="Google Shape;63;p14"/>
          <p:cNvSpPr txBox="1"/>
          <p:nvPr/>
        </p:nvSpPr>
        <p:spPr>
          <a:xfrm>
            <a:off x="3755325" y="704550"/>
            <a:ext cx="4805700" cy="5448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2000">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20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20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2000">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2000">
              <a:solidFill>
                <a:srgbClr val="231E21"/>
              </a:solidFill>
              <a:latin typeface="Roboto"/>
              <a:ea typeface="Roboto"/>
              <a:cs typeface="Roboto"/>
              <a:sym typeface="Roboto"/>
            </a:endParaRPr>
          </a:p>
        </p:txBody>
      </p:sp>
      <p:sp>
        <p:nvSpPr>
          <p:cNvPr id="64" name="Google Shape;64;p14"/>
          <p:cNvSpPr txBox="1"/>
          <p:nvPr/>
        </p:nvSpPr>
        <p:spPr>
          <a:xfrm>
            <a:off x="320550" y="4945400"/>
            <a:ext cx="23214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FBF8F3"/>
                </a:solidFill>
                <a:latin typeface="Merriweather Light"/>
                <a:ea typeface="Merriweather Light"/>
                <a:cs typeface="Merriweather Light"/>
                <a:sym typeface="Merriweather Light"/>
              </a:rPr>
              <a:t>Heading or Title for the Slide</a:t>
            </a:r>
            <a:endParaRPr sz="3000">
              <a:solidFill>
                <a:srgbClr val="FBF8F3"/>
              </a:solidFill>
              <a:latin typeface="Merriweather Light"/>
              <a:ea typeface="Merriweather Light"/>
              <a:cs typeface="Merriweather Light"/>
              <a:sym typeface="Merriweather Light"/>
            </a:endParaRPr>
          </a:p>
        </p:txBody>
      </p:sp>
      <p:pic>
        <p:nvPicPr>
          <p:cNvPr id="65" name="Google Shape;65;p14"/>
          <p:cNvPicPr preferRelativeResize="0"/>
          <p:nvPr/>
        </p:nvPicPr>
        <p:blipFill>
          <a:blip r:embed="rId3">
            <a:alphaModFix/>
          </a:blip>
          <a:stretch>
            <a:fillRect/>
          </a:stretch>
        </p:blipFill>
        <p:spPr>
          <a:xfrm>
            <a:off x="395650" y="637375"/>
            <a:ext cx="459576" cy="459576"/>
          </a:xfrm>
          <a:prstGeom prst="rect">
            <a:avLst/>
          </a:prstGeom>
          <a:noFill/>
          <a:ln>
            <a:noFill/>
          </a:ln>
        </p:spPr>
      </p:pic>
    </p:spTree>
    <p:extLst>
      <p:ext uri="{BB962C8B-B14F-4D97-AF65-F5344CB8AC3E}">
        <p14:creationId xmlns:p14="http://schemas.microsoft.com/office/powerpoint/2010/main" val="81559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15"/>
          <p:cNvSpPr/>
          <p:nvPr/>
        </p:nvSpPr>
        <p:spPr>
          <a:xfrm>
            <a:off x="-5700" y="0"/>
            <a:ext cx="3319800" cy="68580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480011"/>
              </a:solidFill>
            </a:endParaRPr>
          </a:p>
        </p:txBody>
      </p:sp>
      <p:sp>
        <p:nvSpPr>
          <p:cNvPr id="71" name="Google Shape;71;p15"/>
          <p:cNvSpPr txBox="1"/>
          <p:nvPr/>
        </p:nvSpPr>
        <p:spPr>
          <a:xfrm>
            <a:off x="320550" y="4945400"/>
            <a:ext cx="23214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B89F90"/>
                </a:solidFill>
                <a:latin typeface="Merriweather Light"/>
                <a:ea typeface="Merriweather Light"/>
                <a:cs typeface="Merriweather Light"/>
                <a:sym typeface="Merriweather Light"/>
              </a:rPr>
              <a:t>Heading or Title for the Slide</a:t>
            </a:r>
            <a:endParaRPr sz="3000">
              <a:solidFill>
                <a:srgbClr val="B89F90"/>
              </a:solidFill>
              <a:latin typeface="Merriweather Light"/>
              <a:ea typeface="Merriweather Light"/>
              <a:cs typeface="Merriweather Light"/>
              <a:sym typeface="Merriweather Light"/>
            </a:endParaRPr>
          </a:p>
        </p:txBody>
      </p:sp>
      <p:pic>
        <p:nvPicPr>
          <p:cNvPr id="72" name="Google Shape;72;p15"/>
          <p:cNvPicPr preferRelativeResize="0"/>
          <p:nvPr/>
        </p:nvPicPr>
        <p:blipFill>
          <a:blip r:embed="rId3">
            <a:alphaModFix/>
          </a:blip>
          <a:stretch>
            <a:fillRect/>
          </a:stretch>
        </p:blipFill>
        <p:spPr>
          <a:xfrm>
            <a:off x="395650" y="637375"/>
            <a:ext cx="459576" cy="459576"/>
          </a:xfrm>
          <a:prstGeom prst="rect">
            <a:avLst/>
          </a:prstGeom>
          <a:noFill/>
          <a:ln>
            <a:noFill/>
          </a:ln>
        </p:spPr>
      </p:pic>
      <p:sp>
        <p:nvSpPr>
          <p:cNvPr id="73" name="Google Shape;73;p15"/>
          <p:cNvSpPr txBox="1"/>
          <p:nvPr/>
        </p:nvSpPr>
        <p:spPr>
          <a:xfrm>
            <a:off x="3755325" y="704550"/>
            <a:ext cx="4805700" cy="5448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2000">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20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20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2000">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2000">
              <a:solidFill>
                <a:srgbClr val="231E21"/>
              </a:solidFill>
              <a:latin typeface="Roboto"/>
              <a:ea typeface="Roboto"/>
              <a:cs typeface="Roboto"/>
              <a:sym typeface="Roboto"/>
            </a:endParaRPr>
          </a:p>
        </p:txBody>
      </p:sp>
    </p:spTree>
    <p:extLst>
      <p:ext uri="{BB962C8B-B14F-4D97-AF65-F5344CB8AC3E}">
        <p14:creationId xmlns:p14="http://schemas.microsoft.com/office/powerpoint/2010/main" val="34260462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6"/>
          <p:cNvSpPr/>
          <p:nvPr/>
        </p:nvSpPr>
        <p:spPr>
          <a:xfrm>
            <a:off x="-5700" y="0"/>
            <a:ext cx="3319800" cy="68580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480011"/>
              </a:solidFill>
            </a:endParaRPr>
          </a:p>
        </p:txBody>
      </p:sp>
      <p:sp>
        <p:nvSpPr>
          <p:cNvPr id="79" name="Google Shape;79;p16"/>
          <p:cNvSpPr txBox="1"/>
          <p:nvPr/>
        </p:nvSpPr>
        <p:spPr>
          <a:xfrm>
            <a:off x="320550" y="4945400"/>
            <a:ext cx="23214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A42B36"/>
                </a:solidFill>
                <a:latin typeface="Merriweather Light"/>
                <a:ea typeface="Merriweather Light"/>
                <a:cs typeface="Merriweather Light"/>
                <a:sym typeface="Merriweather Light"/>
              </a:rPr>
              <a:t>Heading or Title for the Slide</a:t>
            </a:r>
            <a:endParaRPr sz="3000">
              <a:solidFill>
                <a:srgbClr val="A42B36"/>
              </a:solidFill>
              <a:latin typeface="Merriweather Light"/>
              <a:ea typeface="Merriweather Light"/>
              <a:cs typeface="Merriweather Light"/>
              <a:sym typeface="Merriweather Light"/>
            </a:endParaRPr>
          </a:p>
        </p:txBody>
      </p:sp>
      <p:pic>
        <p:nvPicPr>
          <p:cNvPr id="80" name="Google Shape;80;p16"/>
          <p:cNvPicPr preferRelativeResize="0"/>
          <p:nvPr/>
        </p:nvPicPr>
        <p:blipFill>
          <a:blip r:embed="rId3">
            <a:alphaModFix/>
          </a:blip>
          <a:stretch>
            <a:fillRect/>
          </a:stretch>
        </p:blipFill>
        <p:spPr>
          <a:xfrm>
            <a:off x="395650" y="637375"/>
            <a:ext cx="459576" cy="459576"/>
          </a:xfrm>
          <a:prstGeom prst="rect">
            <a:avLst/>
          </a:prstGeom>
          <a:noFill/>
          <a:ln>
            <a:noFill/>
          </a:ln>
        </p:spPr>
      </p:pic>
      <p:sp>
        <p:nvSpPr>
          <p:cNvPr id="81" name="Google Shape;81;p16"/>
          <p:cNvSpPr txBox="1"/>
          <p:nvPr/>
        </p:nvSpPr>
        <p:spPr>
          <a:xfrm>
            <a:off x="3755325" y="704550"/>
            <a:ext cx="4805700" cy="5448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2000">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20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20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2000">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2000">
              <a:solidFill>
                <a:srgbClr val="231E21"/>
              </a:solidFill>
              <a:latin typeface="Roboto"/>
              <a:ea typeface="Roboto"/>
              <a:cs typeface="Roboto"/>
              <a:sym typeface="Roboto"/>
            </a:endParaRPr>
          </a:p>
        </p:txBody>
      </p:sp>
    </p:spTree>
    <p:extLst>
      <p:ext uri="{BB962C8B-B14F-4D97-AF65-F5344CB8AC3E}">
        <p14:creationId xmlns:p14="http://schemas.microsoft.com/office/powerpoint/2010/main" val="13591549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7"/>
          <p:cNvSpPr/>
          <p:nvPr/>
        </p:nvSpPr>
        <p:spPr>
          <a:xfrm>
            <a:off x="-5700" y="0"/>
            <a:ext cx="3319800" cy="68580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480011"/>
              </a:solidFill>
            </a:endParaRPr>
          </a:p>
        </p:txBody>
      </p:sp>
      <p:sp>
        <p:nvSpPr>
          <p:cNvPr id="87" name="Google Shape;87;p17"/>
          <p:cNvSpPr txBox="1"/>
          <p:nvPr/>
        </p:nvSpPr>
        <p:spPr>
          <a:xfrm>
            <a:off x="320550" y="4945400"/>
            <a:ext cx="23214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Heading or Title for the Slide</a:t>
            </a:r>
            <a:endParaRPr sz="3000">
              <a:solidFill>
                <a:srgbClr val="D89E61"/>
              </a:solidFill>
              <a:latin typeface="Merriweather Light"/>
              <a:ea typeface="Merriweather Light"/>
              <a:cs typeface="Merriweather Light"/>
              <a:sym typeface="Merriweather Light"/>
            </a:endParaRPr>
          </a:p>
        </p:txBody>
      </p:sp>
      <p:pic>
        <p:nvPicPr>
          <p:cNvPr id="88" name="Google Shape;88;p17"/>
          <p:cNvPicPr preferRelativeResize="0"/>
          <p:nvPr/>
        </p:nvPicPr>
        <p:blipFill>
          <a:blip r:embed="rId3">
            <a:alphaModFix/>
          </a:blip>
          <a:stretch>
            <a:fillRect/>
          </a:stretch>
        </p:blipFill>
        <p:spPr>
          <a:xfrm>
            <a:off x="395650" y="637375"/>
            <a:ext cx="459576" cy="459576"/>
          </a:xfrm>
          <a:prstGeom prst="rect">
            <a:avLst/>
          </a:prstGeom>
          <a:noFill/>
          <a:ln>
            <a:noFill/>
          </a:ln>
        </p:spPr>
      </p:pic>
      <p:sp>
        <p:nvSpPr>
          <p:cNvPr id="89" name="Google Shape;89;p17"/>
          <p:cNvSpPr txBox="1"/>
          <p:nvPr/>
        </p:nvSpPr>
        <p:spPr>
          <a:xfrm>
            <a:off x="3755325" y="704550"/>
            <a:ext cx="4805700" cy="5448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2000">
                <a:solidFill>
                  <a:srgbClr val="231E21"/>
                </a:solidFill>
                <a:latin typeface="Roboto"/>
                <a:ea typeface="Roboto"/>
                <a:cs typeface="Roboto"/>
                <a:sym typeface="Roboto"/>
              </a:rPr>
              <a:t>Insert Copy for Slide here. Temporep ernatiostrum labo. Nam earchil ipide pliquam aut laut ut odi te acerspisit que opta simi, aut vercita tempedi tasit, sant volores resed quibus as sandest, cuptatem aut ate pra nimped que sequidistrum acil et erspelenimus endam quae si andae. </a:t>
            </a:r>
            <a:endParaRPr sz="20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endParaRPr sz="2000">
              <a:solidFill>
                <a:srgbClr val="231E21"/>
              </a:solidFill>
              <a:latin typeface="Roboto"/>
              <a:ea typeface="Roboto"/>
              <a:cs typeface="Roboto"/>
              <a:sym typeface="Roboto"/>
            </a:endParaRPr>
          </a:p>
          <a:p>
            <a:pPr marL="0" lvl="0" indent="0" algn="l" rtl="0">
              <a:lnSpc>
                <a:spcPct val="115000"/>
              </a:lnSpc>
              <a:spcBef>
                <a:spcPts val="0"/>
              </a:spcBef>
              <a:spcAft>
                <a:spcPts val="0"/>
              </a:spcAft>
              <a:buNone/>
            </a:pPr>
            <a:r>
              <a:rPr lang="en" sz="2000">
                <a:solidFill>
                  <a:srgbClr val="231E21"/>
                </a:solidFill>
                <a:latin typeface="Roboto"/>
                <a:ea typeface="Roboto"/>
                <a:cs typeface="Roboto"/>
                <a:sym typeface="Roboto"/>
              </a:rPr>
              <a:t>Ut re, solor repudae eaque volent aut fugiam rem et audi ut eturesed eosa volupitia quatus cum at hillaccusam dus sequis corehen daecae nime voluptaspis adi de nienihi lition nusdae vitatquodis inimenimint.</a:t>
            </a:r>
            <a:endParaRPr sz="2000">
              <a:solidFill>
                <a:srgbClr val="231E21"/>
              </a:solidFill>
              <a:latin typeface="Roboto"/>
              <a:ea typeface="Roboto"/>
              <a:cs typeface="Roboto"/>
              <a:sym typeface="Roboto"/>
            </a:endParaRPr>
          </a:p>
        </p:txBody>
      </p:sp>
    </p:spTree>
    <p:extLst>
      <p:ext uri="{BB962C8B-B14F-4D97-AF65-F5344CB8AC3E}">
        <p14:creationId xmlns:p14="http://schemas.microsoft.com/office/powerpoint/2010/main" val="14863655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flipH="1">
            <a:off x="4572000" y="0"/>
            <a:ext cx="4572000" cy="68580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p:nvPr/>
        </p:nvSpPr>
        <p:spPr>
          <a:xfrm>
            <a:off x="583375" y="1699650"/>
            <a:ext cx="20775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56" name="Google Shape;56;p13"/>
          <p:cNvSpPr txBox="1"/>
          <p:nvPr/>
        </p:nvSpPr>
        <p:spPr>
          <a:xfrm>
            <a:off x="583375" y="3103350"/>
            <a:ext cx="2077500" cy="2055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57" name="Google Shape;57;p13"/>
          <p:cNvPicPr preferRelativeResize="0"/>
          <p:nvPr/>
        </p:nvPicPr>
        <p:blipFill rotWithShape="1">
          <a:blip r:embed="rId3">
            <a:alphaModFix/>
          </a:blip>
          <a:srcRect l="28318" t="14537" r="16307"/>
          <a:stretch/>
        </p:blipFill>
        <p:spPr>
          <a:xfrm>
            <a:off x="3026000" y="1629600"/>
            <a:ext cx="3494048" cy="3598800"/>
          </a:xfrm>
          <a:prstGeom prst="rect">
            <a:avLst/>
          </a:prstGeom>
          <a:noFill/>
          <a:ln>
            <a:noFill/>
          </a:ln>
        </p:spPr>
      </p:pic>
      <p:pic>
        <p:nvPicPr>
          <p:cNvPr id="58" name="Google Shape;58;p13"/>
          <p:cNvPicPr preferRelativeResize="0"/>
          <p:nvPr/>
        </p:nvPicPr>
        <p:blipFill rotWithShape="1">
          <a:blip r:embed="rId4">
            <a:alphaModFix/>
          </a:blip>
          <a:srcRect l="29393"/>
          <a:stretch/>
        </p:blipFill>
        <p:spPr>
          <a:xfrm>
            <a:off x="7066500" y="2359088"/>
            <a:ext cx="2077500" cy="2139815"/>
          </a:xfrm>
          <a:prstGeom prst="rect">
            <a:avLst/>
          </a:prstGeom>
          <a:noFill/>
          <a:ln>
            <a:noFill/>
          </a:ln>
        </p:spPr>
      </p:pic>
    </p:spTree>
    <p:extLst>
      <p:ext uri="{BB962C8B-B14F-4D97-AF65-F5344CB8AC3E}">
        <p14:creationId xmlns:p14="http://schemas.microsoft.com/office/powerpoint/2010/main" val="33108264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p:nvPr/>
        </p:nvSpPr>
        <p:spPr>
          <a:xfrm flipH="1">
            <a:off x="4572000" y="0"/>
            <a:ext cx="4572000" cy="6858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4" name="Google Shape;64;p14"/>
          <p:cNvSpPr txBox="1"/>
          <p:nvPr/>
        </p:nvSpPr>
        <p:spPr>
          <a:xfrm>
            <a:off x="583375" y="1699650"/>
            <a:ext cx="20775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65" name="Google Shape;65;p14"/>
          <p:cNvSpPr txBox="1"/>
          <p:nvPr/>
        </p:nvSpPr>
        <p:spPr>
          <a:xfrm>
            <a:off x="583375" y="3103350"/>
            <a:ext cx="2077500" cy="2055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66" name="Google Shape;66;p14"/>
          <p:cNvPicPr preferRelativeResize="0"/>
          <p:nvPr/>
        </p:nvPicPr>
        <p:blipFill rotWithShape="1">
          <a:blip r:embed="rId3">
            <a:alphaModFix/>
          </a:blip>
          <a:srcRect l="28318" t="14537" r="16307"/>
          <a:stretch/>
        </p:blipFill>
        <p:spPr>
          <a:xfrm>
            <a:off x="3026000" y="1629600"/>
            <a:ext cx="3494048" cy="3598800"/>
          </a:xfrm>
          <a:prstGeom prst="rect">
            <a:avLst/>
          </a:prstGeom>
          <a:noFill/>
          <a:ln>
            <a:noFill/>
          </a:ln>
        </p:spPr>
      </p:pic>
      <p:pic>
        <p:nvPicPr>
          <p:cNvPr id="67" name="Google Shape;67;p14"/>
          <p:cNvPicPr preferRelativeResize="0"/>
          <p:nvPr/>
        </p:nvPicPr>
        <p:blipFill rotWithShape="1">
          <a:blip r:embed="rId4">
            <a:alphaModFix/>
          </a:blip>
          <a:srcRect l="29393"/>
          <a:stretch/>
        </p:blipFill>
        <p:spPr>
          <a:xfrm>
            <a:off x="7066500" y="2359088"/>
            <a:ext cx="2077500" cy="2139815"/>
          </a:xfrm>
          <a:prstGeom prst="rect">
            <a:avLst/>
          </a:prstGeom>
          <a:noFill/>
          <a:ln>
            <a:noFill/>
          </a:ln>
        </p:spPr>
      </p:pic>
    </p:spTree>
    <p:extLst>
      <p:ext uri="{BB962C8B-B14F-4D97-AF65-F5344CB8AC3E}">
        <p14:creationId xmlns:p14="http://schemas.microsoft.com/office/powerpoint/2010/main" val="12931966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5"/>
          <p:cNvSpPr/>
          <p:nvPr/>
        </p:nvSpPr>
        <p:spPr>
          <a:xfrm flipH="1">
            <a:off x="4572000" y="0"/>
            <a:ext cx="4572000" cy="6858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3" name="Google Shape;73;p15"/>
          <p:cNvSpPr txBox="1"/>
          <p:nvPr/>
        </p:nvSpPr>
        <p:spPr>
          <a:xfrm>
            <a:off x="583375" y="1699650"/>
            <a:ext cx="20775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74" name="Google Shape;74;p15"/>
          <p:cNvSpPr txBox="1"/>
          <p:nvPr/>
        </p:nvSpPr>
        <p:spPr>
          <a:xfrm>
            <a:off x="583375" y="3103350"/>
            <a:ext cx="2077500" cy="2055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75" name="Google Shape;75;p15"/>
          <p:cNvPicPr preferRelativeResize="0"/>
          <p:nvPr/>
        </p:nvPicPr>
        <p:blipFill rotWithShape="1">
          <a:blip r:embed="rId3">
            <a:alphaModFix/>
          </a:blip>
          <a:srcRect l="28318" t="14537" r="16307"/>
          <a:stretch/>
        </p:blipFill>
        <p:spPr>
          <a:xfrm>
            <a:off x="3026000" y="1629600"/>
            <a:ext cx="3494048" cy="3598800"/>
          </a:xfrm>
          <a:prstGeom prst="rect">
            <a:avLst/>
          </a:prstGeom>
          <a:noFill/>
          <a:ln>
            <a:noFill/>
          </a:ln>
        </p:spPr>
      </p:pic>
      <p:pic>
        <p:nvPicPr>
          <p:cNvPr id="76" name="Google Shape;76;p15"/>
          <p:cNvPicPr preferRelativeResize="0"/>
          <p:nvPr/>
        </p:nvPicPr>
        <p:blipFill rotWithShape="1">
          <a:blip r:embed="rId4">
            <a:alphaModFix/>
          </a:blip>
          <a:srcRect l="29393"/>
          <a:stretch/>
        </p:blipFill>
        <p:spPr>
          <a:xfrm>
            <a:off x="7066500" y="2359088"/>
            <a:ext cx="2077500" cy="2139815"/>
          </a:xfrm>
          <a:prstGeom prst="rect">
            <a:avLst/>
          </a:prstGeom>
          <a:noFill/>
          <a:ln>
            <a:noFill/>
          </a:ln>
        </p:spPr>
      </p:pic>
    </p:spTree>
    <p:extLst>
      <p:ext uri="{BB962C8B-B14F-4D97-AF65-F5344CB8AC3E}">
        <p14:creationId xmlns:p14="http://schemas.microsoft.com/office/powerpoint/2010/main" val="2124595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4"/>
          <p:cNvSpPr/>
          <p:nvPr/>
        </p:nvSpPr>
        <p:spPr>
          <a:xfrm>
            <a:off x="-5700" y="0"/>
            <a:ext cx="9155400" cy="5709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72" name="Google Shape;72;p14"/>
          <p:cNvPicPr preferRelativeResize="0"/>
          <p:nvPr/>
        </p:nvPicPr>
        <p:blipFill>
          <a:blip r:embed="rId3">
            <a:alphaModFix/>
          </a:blip>
          <a:stretch>
            <a:fillRect/>
          </a:stretch>
        </p:blipFill>
        <p:spPr>
          <a:xfrm>
            <a:off x="3536800" y="6044486"/>
            <a:ext cx="2063926" cy="396675"/>
          </a:xfrm>
          <a:prstGeom prst="rect">
            <a:avLst/>
          </a:prstGeom>
          <a:noFill/>
          <a:ln>
            <a:noFill/>
          </a:ln>
        </p:spPr>
      </p:pic>
      <p:grpSp>
        <p:nvGrpSpPr>
          <p:cNvPr id="73" name="Google Shape;73;p14"/>
          <p:cNvGrpSpPr/>
          <p:nvPr/>
        </p:nvGrpSpPr>
        <p:grpSpPr>
          <a:xfrm>
            <a:off x="6405312" y="6083460"/>
            <a:ext cx="2117958" cy="337504"/>
            <a:chOff x="6203950" y="4420764"/>
            <a:chExt cx="2308150" cy="367811"/>
          </a:xfrm>
        </p:grpSpPr>
        <p:pic>
          <p:nvPicPr>
            <p:cNvPr id="74" name="Google Shape;74;p14"/>
            <p:cNvPicPr preferRelativeResize="0"/>
            <p:nvPr/>
          </p:nvPicPr>
          <p:blipFill>
            <a:blip r:embed="rId4">
              <a:alphaModFix/>
            </a:blip>
            <a:stretch>
              <a:fillRect/>
            </a:stretch>
          </p:blipFill>
          <p:spPr>
            <a:xfrm>
              <a:off x="7522792" y="4420764"/>
              <a:ext cx="989308" cy="337500"/>
            </a:xfrm>
            <a:prstGeom prst="rect">
              <a:avLst/>
            </a:prstGeom>
            <a:noFill/>
            <a:ln>
              <a:noFill/>
            </a:ln>
          </p:spPr>
        </p:pic>
        <p:pic>
          <p:nvPicPr>
            <p:cNvPr id="75" name="Google Shape;75;p14"/>
            <p:cNvPicPr preferRelativeResize="0"/>
            <p:nvPr/>
          </p:nvPicPr>
          <p:blipFill>
            <a:blip r:embed="rId5">
              <a:alphaModFix/>
            </a:blip>
            <a:stretch>
              <a:fillRect/>
            </a:stretch>
          </p:blipFill>
          <p:spPr>
            <a:xfrm>
              <a:off x="6203950" y="4430153"/>
              <a:ext cx="1012495" cy="329771"/>
            </a:xfrm>
            <a:prstGeom prst="rect">
              <a:avLst/>
            </a:prstGeom>
            <a:noFill/>
            <a:ln>
              <a:noFill/>
            </a:ln>
          </p:spPr>
        </p:pic>
        <p:cxnSp>
          <p:nvCxnSpPr>
            <p:cNvPr id="76" name="Google Shape;76;p14"/>
            <p:cNvCxnSpPr/>
            <p:nvPr/>
          </p:nvCxnSpPr>
          <p:spPr>
            <a:xfrm>
              <a:off x="7368922" y="4420775"/>
              <a:ext cx="0" cy="367800"/>
            </a:xfrm>
            <a:prstGeom prst="straightConnector1">
              <a:avLst/>
            </a:prstGeom>
            <a:noFill/>
            <a:ln w="9525" cap="flat" cmpd="sng">
              <a:solidFill>
                <a:srgbClr val="4A86E8"/>
              </a:solidFill>
              <a:prstDash val="solid"/>
              <a:round/>
              <a:headEnd type="none" w="med" len="med"/>
              <a:tailEnd type="none" w="med" len="med"/>
            </a:ln>
          </p:spPr>
        </p:cxnSp>
      </p:grpSp>
      <p:pic>
        <p:nvPicPr>
          <p:cNvPr id="77" name="Google Shape;77;p14"/>
          <p:cNvPicPr preferRelativeResize="0"/>
          <p:nvPr/>
        </p:nvPicPr>
        <p:blipFill>
          <a:blip r:embed="rId6">
            <a:alphaModFix/>
          </a:blip>
          <a:stretch>
            <a:fillRect/>
          </a:stretch>
        </p:blipFill>
        <p:spPr>
          <a:xfrm>
            <a:off x="614259" y="6118277"/>
            <a:ext cx="2117975" cy="267857"/>
          </a:xfrm>
          <a:prstGeom prst="rect">
            <a:avLst/>
          </a:prstGeom>
          <a:noFill/>
          <a:ln>
            <a:noFill/>
          </a:ln>
        </p:spPr>
      </p:pic>
      <p:pic>
        <p:nvPicPr>
          <p:cNvPr id="78" name="Google Shape;78;p14"/>
          <p:cNvPicPr preferRelativeResize="0"/>
          <p:nvPr/>
        </p:nvPicPr>
        <p:blipFill rotWithShape="1">
          <a:blip r:embed="rId7">
            <a:alphaModFix/>
          </a:blip>
          <a:srcRect l="15096" t="1838" r="60562" b="81952"/>
          <a:stretch/>
        </p:blipFill>
        <p:spPr>
          <a:xfrm>
            <a:off x="6170800" y="0"/>
            <a:ext cx="2973000" cy="1319300"/>
          </a:xfrm>
          <a:prstGeom prst="rect">
            <a:avLst/>
          </a:prstGeom>
          <a:noFill/>
          <a:ln>
            <a:noFill/>
          </a:ln>
        </p:spPr>
      </p:pic>
      <p:pic>
        <p:nvPicPr>
          <p:cNvPr id="79" name="Google Shape;79;p14"/>
          <p:cNvPicPr preferRelativeResize="0"/>
          <p:nvPr/>
        </p:nvPicPr>
        <p:blipFill rotWithShape="1">
          <a:blip r:embed="rId7">
            <a:alphaModFix/>
          </a:blip>
          <a:srcRect l="15096" t="28706" r="60562" b="28014"/>
          <a:stretch/>
        </p:blipFill>
        <p:spPr>
          <a:xfrm>
            <a:off x="6170800" y="2186500"/>
            <a:ext cx="2973000" cy="3522499"/>
          </a:xfrm>
          <a:prstGeom prst="rect">
            <a:avLst/>
          </a:prstGeom>
          <a:noFill/>
          <a:ln>
            <a:noFill/>
          </a:ln>
        </p:spPr>
      </p:pic>
      <p:sp>
        <p:nvSpPr>
          <p:cNvPr id="80" name="Google Shape;80;p14"/>
          <p:cNvSpPr txBox="1"/>
          <p:nvPr/>
        </p:nvSpPr>
        <p:spPr>
          <a:xfrm>
            <a:off x="511004" y="2747498"/>
            <a:ext cx="52497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A42B36"/>
                </a:solidFill>
                <a:latin typeface="Merriweather Light"/>
                <a:ea typeface="Merriweather Light"/>
                <a:cs typeface="Merriweather Light"/>
                <a:sym typeface="Merriweather Light"/>
              </a:rPr>
              <a:t>If applicable insert Subheading for the Presentation (or else delete)</a:t>
            </a:r>
            <a:endParaRPr sz="2000">
              <a:solidFill>
                <a:srgbClr val="A42B36"/>
              </a:solidFill>
              <a:latin typeface="Merriweather Light"/>
              <a:ea typeface="Merriweather Light"/>
              <a:cs typeface="Merriweather Light"/>
              <a:sym typeface="Merriweather Light"/>
            </a:endParaRPr>
          </a:p>
        </p:txBody>
      </p:sp>
      <p:sp>
        <p:nvSpPr>
          <p:cNvPr id="81" name="Google Shape;81;p14"/>
          <p:cNvSpPr txBox="1"/>
          <p:nvPr/>
        </p:nvSpPr>
        <p:spPr>
          <a:xfrm>
            <a:off x="511004" y="4673600"/>
            <a:ext cx="52497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PRESENTER NAME(S) AND TITLES IN ALL CAPS</a:t>
            </a:r>
            <a:endParaRPr sz="1200">
              <a:solidFill>
                <a:srgbClr val="D89E61"/>
              </a:solidFill>
              <a:latin typeface="Roboto"/>
              <a:ea typeface="Roboto"/>
              <a:cs typeface="Roboto"/>
              <a:sym typeface="Roboto"/>
            </a:endParaRPr>
          </a:p>
        </p:txBody>
      </p:sp>
      <p:sp>
        <p:nvSpPr>
          <p:cNvPr id="82" name="Google Shape;82;p14"/>
          <p:cNvSpPr txBox="1"/>
          <p:nvPr/>
        </p:nvSpPr>
        <p:spPr>
          <a:xfrm>
            <a:off x="511004" y="1319298"/>
            <a:ext cx="52497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rgbClr val="A42B36"/>
                </a:solidFill>
                <a:latin typeface="Merriweather"/>
                <a:ea typeface="Merriweather"/>
                <a:cs typeface="Merriweather"/>
                <a:sym typeface="Merriweather"/>
              </a:rPr>
              <a:t>Insert Title for Presentation</a:t>
            </a:r>
            <a:endParaRPr>
              <a:solidFill>
                <a:srgbClr val="A42B36"/>
              </a:solidFill>
            </a:endParaRPr>
          </a:p>
        </p:txBody>
      </p:sp>
      <p:sp>
        <p:nvSpPr>
          <p:cNvPr id="83" name="Google Shape;83;p14"/>
          <p:cNvSpPr txBox="1"/>
          <p:nvPr/>
        </p:nvSpPr>
        <p:spPr>
          <a:xfrm>
            <a:off x="6170800" y="1584138"/>
            <a:ext cx="2973000" cy="33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DATE, YEAR</a:t>
            </a:r>
            <a:endParaRPr sz="1200">
              <a:solidFill>
                <a:srgbClr val="D89E61"/>
              </a:solidFill>
              <a:latin typeface="Roboto"/>
              <a:ea typeface="Roboto"/>
              <a:cs typeface="Roboto"/>
              <a:sym typeface="Roboto"/>
            </a:endParaRPr>
          </a:p>
        </p:txBody>
      </p:sp>
    </p:spTree>
    <p:extLst>
      <p:ext uri="{BB962C8B-B14F-4D97-AF65-F5344CB8AC3E}">
        <p14:creationId xmlns:p14="http://schemas.microsoft.com/office/powerpoint/2010/main" val="39554886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6"/>
          <p:cNvSpPr/>
          <p:nvPr/>
        </p:nvSpPr>
        <p:spPr>
          <a:xfrm flipH="1">
            <a:off x="4572000" y="0"/>
            <a:ext cx="4572000" cy="68580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2" name="Google Shape;82;p16"/>
          <p:cNvSpPr txBox="1"/>
          <p:nvPr/>
        </p:nvSpPr>
        <p:spPr>
          <a:xfrm>
            <a:off x="583375" y="1699650"/>
            <a:ext cx="20775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83" name="Google Shape;83;p16"/>
          <p:cNvSpPr txBox="1"/>
          <p:nvPr/>
        </p:nvSpPr>
        <p:spPr>
          <a:xfrm>
            <a:off x="583375" y="3103350"/>
            <a:ext cx="2077500" cy="2055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84" name="Google Shape;84;p16"/>
          <p:cNvPicPr preferRelativeResize="0"/>
          <p:nvPr/>
        </p:nvPicPr>
        <p:blipFill rotWithShape="1">
          <a:blip r:embed="rId3">
            <a:alphaModFix/>
          </a:blip>
          <a:srcRect l="28318" t="14537" r="16307"/>
          <a:stretch/>
        </p:blipFill>
        <p:spPr>
          <a:xfrm>
            <a:off x="3026000" y="1629600"/>
            <a:ext cx="3494048" cy="3598800"/>
          </a:xfrm>
          <a:prstGeom prst="rect">
            <a:avLst/>
          </a:prstGeom>
          <a:noFill/>
          <a:ln>
            <a:noFill/>
          </a:ln>
        </p:spPr>
      </p:pic>
      <p:pic>
        <p:nvPicPr>
          <p:cNvPr id="85" name="Google Shape;85;p16"/>
          <p:cNvPicPr preferRelativeResize="0"/>
          <p:nvPr/>
        </p:nvPicPr>
        <p:blipFill rotWithShape="1">
          <a:blip r:embed="rId4">
            <a:alphaModFix/>
          </a:blip>
          <a:srcRect l="29393"/>
          <a:stretch/>
        </p:blipFill>
        <p:spPr>
          <a:xfrm>
            <a:off x="7066500" y="2359088"/>
            <a:ext cx="2077500" cy="2139815"/>
          </a:xfrm>
          <a:prstGeom prst="rect">
            <a:avLst/>
          </a:prstGeom>
          <a:noFill/>
          <a:ln>
            <a:noFill/>
          </a:ln>
        </p:spPr>
      </p:pic>
    </p:spTree>
    <p:extLst>
      <p:ext uri="{BB962C8B-B14F-4D97-AF65-F5344CB8AC3E}">
        <p14:creationId xmlns:p14="http://schemas.microsoft.com/office/powerpoint/2010/main" val="9644699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7"/>
          <p:cNvSpPr/>
          <p:nvPr/>
        </p:nvSpPr>
        <p:spPr>
          <a:xfrm flipH="1">
            <a:off x="4572000" y="0"/>
            <a:ext cx="4572000" cy="68580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1" name="Google Shape;91;p17"/>
          <p:cNvSpPr txBox="1"/>
          <p:nvPr/>
        </p:nvSpPr>
        <p:spPr>
          <a:xfrm>
            <a:off x="583375" y="1699650"/>
            <a:ext cx="20775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92" name="Google Shape;92;p17"/>
          <p:cNvSpPr txBox="1"/>
          <p:nvPr/>
        </p:nvSpPr>
        <p:spPr>
          <a:xfrm>
            <a:off x="583375" y="3103350"/>
            <a:ext cx="2077500" cy="2055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93" name="Google Shape;93;p17"/>
          <p:cNvPicPr preferRelativeResize="0"/>
          <p:nvPr/>
        </p:nvPicPr>
        <p:blipFill rotWithShape="1">
          <a:blip r:embed="rId3">
            <a:alphaModFix/>
          </a:blip>
          <a:srcRect l="28318" t="14537" r="16307"/>
          <a:stretch/>
        </p:blipFill>
        <p:spPr>
          <a:xfrm>
            <a:off x="3026000" y="1629600"/>
            <a:ext cx="3494048" cy="3598800"/>
          </a:xfrm>
          <a:prstGeom prst="rect">
            <a:avLst/>
          </a:prstGeom>
          <a:noFill/>
          <a:ln>
            <a:noFill/>
          </a:ln>
        </p:spPr>
      </p:pic>
      <p:pic>
        <p:nvPicPr>
          <p:cNvPr id="94" name="Google Shape;94;p17"/>
          <p:cNvPicPr preferRelativeResize="0"/>
          <p:nvPr/>
        </p:nvPicPr>
        <p:blipFill rotWithShape="1">
          <a:blip r:embed="rId4">
            <a:alphaModFix/>
          </a:blip>
          <a:srcRect l="29393"/>
          <a:stretch/>
        </p:blipFill>
        <p:spPr>
          <a:xfrm>
            <a:off x="7066500" y="2359088"/>
            <a:ext cx="2077500" cy="2139815"/>
          </a:xfrm>
          <a:prstGeom prst="rect">
            <a:avLst/>
          </a:prstGeom>
          <a:noFill/>
          <a:ln>
            <a:noFill/>
          </a:ln>
        </p:spPr>
      </p:pic>
    </p:spTree>
    <p:extLst>
      <p:ext uri="{BB962C8B-B14F-4D97-AF65-F5344CB8AC3E}">
        <p14:creationId xmlns:p14="http://schemas.microsoft.com/office/powerpoint/2010/main" val="7754392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8"/>
          <p:cNvSpPr/>
          <p:nvPr/>
        </p:nvSpPr>
        <p:spPr>
          <a:xfrm flipH="1">
            <a:off x="4572000" y="0"/>
            <a:ext cx="4572000" cy="68580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00" name="Google Shape;100;p18"/>
          <p:cNvSpPr txBox="1"/>
          <p:nvPr/>
        </p:nvSpPr>
        <p:spPr>
          <a:xfrm>
            <a:off x="583375" y="1699650"/>
            <a:ext cx="20775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101" name="Google Shape;101;p18"/>
          <p:cNvSpPr txBox="1"/>
          <p:nvPr/>
        </p:nvSpPr>
        <p:spPr>
          <a:xfrm>
            <a:off x="583375" y="3103350"/>
            <a:ext cx="2077500" cy="2055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102" name="Google Shape;102;p18"/>
          <p:cNvPicPr preferRelativeResize="0"/>
          <p:nvPr/>
        </p:nvPicPr>
        <p:blipFill rotWithShape="1">
          <a:blip r:embed="rId3">
            <a:alphaModFix/>
          </a:blip>
          <a:srcRect l="28318" t="14537" r="16307"/>
          <a:stretch/>
        </p:blipFill>
        <p:spPr>
          <a:xfrm>
            <a:off x="3026000" y="1629600"/>
            <a:ext cx="3494048" cy="3598800"/>
          </a:xfrm>
          <a:prstGeom prst="rect">
            <a:avLst/>
          </a:prstGeom>
          <a:noFill/>
          <a:ln>
            <a:noFill/>
          </a:ln>
        </p:spPr>
      </p:pic>
      <p:pic>
        <p:nvPicPr>
          <p:cNvPr id="103" name="Google Shape;103;p18"/>
          <p:cNvPicPr preferRelativeResize="0"/>
          <p:nvPr/>
        </p:nvPicPr>
        <p:blipFill rotWithShape="1">
          <a:blip r:embed="rId4">
            <a:alphaModFix/>
          </a:blip>
          <a:srcRect l="29393"/>
          <a:stretch/>
        </p:blipFill>
        <p:spPr>
          <a:xfrm>
            <a:off x="7066500" y="2359088"/>
            <a:ext cx="2077500" cy="2139815"/>
          </a:xfrm>
          <a:prstGeom prst="rect">
            <a:avLst/>
          </a:prstGeom>
          <a:noFill/>
          <a:ln>
            <a:noFill/>
          </a:ln>
        </p:spPr>
      </p:pic>
    </p:spTree>
    <p:extLst>
      <p:ext uri="{BB962C8B-B14F-4D97-AF65-F5344CB8AC3E}">
        <p14:creationId xmlns:p14="http://schemas.microsoft.com/office/powerpoint/2010/main" val="10928308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9"/>
          <p:cNvSpPr/>
          <p:nvPr/>
        </p:nvSpPr>
        <p:spPr>
          <a:xfrm flipH="1">
            <a:off x="4572000" y="0"/>
            <a:ext cx="4572000" cy="68580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09" name="Google Shape;109;p19"/>
          <p:cNvSpPr txBox="1"/>
          <p:nvPr/>
        </p:nvSpPr>
        <p:spPr>
          <a:xfrm>
            <a:off x="583375" y="1699650"/>
            <a:ext cx="20775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231E21"/>
                </a:solidFill>
                <a:latin typeface="Merriweather Light"/>
                <a:ea typeface="Merriweather Light"/>
                <a:cs typeface="Merriweather Light"/>
                <a:sym typeface="Merriweather Light"/>
              </a:rPr>
              <a:t>Heading or Title for Slide</a:t>
            </a:r>
            <a:endParaRPr sz="3000">
              <a:solidFill>
                <a:srgbClr val="231E21"/>
              </a:solidFill>
              <a:latin typeface="Merriweather Light"/>
              <a:ea typeface="Merriweather Light"/>
              <a:cs typeface="Merriweather Light"/>
              <a:sym typeface="Merriweather Light"/>
            </a:endParaRPr>
          </a:p>
        </p:txBody>
      </p:sp>
      <p:sp>
        <p:nvSpPr>
          <p:cNvPr id="110" name="Google Shape;110;p19"/>
          <p:cNvSpPr txBox="1"/>
          <p:nvPr/>
        </p:nvSpPr>
        <p:spPr>
          <a:xfrm>
            <a:off x="583375" y="3103350"/>
            <a:ext cx="2077500" cy="2055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a:solidFill>
                  <a:srgbClr val="231E21"/>
                </a:solidFill>
                <a:latin typeface="Roboto"/>
                <a:ea typeface="Roboto"/>
                <a:cs typeface="Roboto"/>
                <a:sym typeface="Roboto"/>
              </a:rPr>
              <a:t>Insert copy for the slide. Cone necae quid qui quunt vitat. Bus, simosse rumqui velliqui.</a:t>
            </a:r>
            <a:endParaRPr sz="1800">
              <a:solidFill>
                <a:srgbClr val="231E21"/>
              </a:solidFill>
              <a:latin typeface="Roboto"/>
              <a:ea typeface="Roboto"/>
              <a:cs typeface="Roboto"/>
              <a:sym typeface="Roboto"/>
            </a:endParaRPr>
          </a:p>
        </p:txBody>
      </p:sp>
      <p:pic>
        <p:nvPicPr>
          <p:cNvPr id="111" name="Google Shape;111;p19"/>
          <p:cNvPicPr preferRelativeResize="0"/>
          <p:nvPr/>
        </p:nvPicPr>
        <p:blipFill rotWithShape="1">
          <a:blip r:embed="rId3">
            <a:alphaModFix/>
          </a:blip>
          <a:srcRect l="28318" t="14537" r="16307"/>
          <a:stretch/>
        </p:blipFill>
        <p:spPr>
          <a:xfrm>
            <a:off x="3026000" y="1629600"/>
            <a:ext cx="3494048" cy="3598800"/>
          </a:xfrm>
          <a:prstGeom prst="rect">
            <a:avLst/>
          </a:prstGeom>
          <a:noFill/>
          <a:ln>
            <a:noFill/>
          </a:ln>
        </p:spPr>
      </p:pic>
      <p:pic>
        <p:nvPicPr>
          <p:cNvPr id="112" name="Google Shape;112;p19"/>
          <p:cNvPicPr preferRelativeResize="0"/>
          <p:nvPr/>
        </p:nvPicPr>
        <p:blipFill rotWithShape="1">
          <a:blip r:embed="rId4">
            <a:alphaModFix/>
          </a:blip>
          <a:srcRect l="29393"/>
          <a:stretch/>
        </p:blipFill>
        <p:spPr>
          <a:xfrm>
            <a:off x="7066500" y="2359088"/>
            <a:ext cx="2077500" cy="2139815"/>
          </a:xfrm>
          <a:prstGeom prst="rect">
            <a:avLst/>
          </a:prstGeom>
          <a:noFill/>
          <a:ln>
            <a:noFill/>
          </a:ln>
        </p:spPr>
      </p:pic>
    </p:spTree>
    <p:extLst>
      <p:ext uri="{BB962C8B-B14F-4D97-AF65-F5344CB8AC3E}">
        <p14:creationId xmlns:p14="http://schemas.microsoft.com/office/powerpoint/2010/main" val="36706844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
          <p:cNvSpPr/>
          <p:nvPr/>
        </p:nvSpPr>
        <p:spPr>
          <a:xfrm flipH="1">
            <a:off x="4572000" y="0"/>
            <a:ext cx="4572000" cy="6858000"/>
          </a:xfrm>
          <a:prstGeom prst="rect">
            <a:avLst/>
          </a:prstGeom>
          <a:solidFill>
            <a:srgbClr val="DEDDD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 name="Google Shape;55;p1"/>
          <p:cNvSpPr txBox="1"/>
          <p:nvPr/>
        </p:nvSpPr>
        <p:spPr>
          <a:xfrm>
            <a:off x="747525" y="951825"/>
            <a:ext cx="6493500" cy="658800"/>
          </a:xfrm>
          <a:prstGeom prst="rect">
            <a:avLst/>
          </a:prstGeom>
          <a:noFill/>
          <a:ln>
            <a:noFill/>
          </a:ln>
        </p:spPr>
        <p:txBody>
          <a:bodyPr spcFirstLastPara="1" wrap="square" lIns="91425" tIns="91425" rIns="91425" bIns="91425" anchor="t" anchorCtr="0">
            <a:spAutoFit/>
          </a:bodyPr>
          <a:lstStyle/>
          <a:p>
            <a:pPr marL="0" marR="0" lvl="0" indent="0" algn="l" rtl="0">
              <a:lnSpc>
                <a:spcPct val="88000"/>
              </a:lnSpc>
              <a:spcBef>
                <a:spcPts val="0"/>
              </a:spcBef>
              <a:spcAft>
                <a:spcPts val="0"/>
              </a:spcAft>
              <a:buClr>
                <a:srgbClr val="000000"/>
              </a:buClr>
              <a:buSzPts val="3000"/>
              <a:buFont typeface="Arial"/>
              <a:buNone/>
            </a:pPr>
            <a:r>
              <a:rPr lang="en" sz="3500" b="0" i="0" u="none" strike="noStrike" cap="none">
                <a:solidFill>
                  <a:srgbClr val="231E21"/>
                </a:solidFill>
                <a:latin typeface="Merriweather Light"/>
                <a:ea typeface="Merriweather Light"/>
                <a:cs typeface="Merriweather Light"/>
                <a:sym typeface="Merriweather Light"/>
              </a:rPr>
              <a:t>Heading or Title for Slide</a:t>
            </a:r>
            <a:endParaRPr sz="3500" b="0" i="0" u="none" strike="noStrike" cap="none">
              <a:solidFill>
                <a:srgbClr val="231E21"/>
              </a:solidFill>
              <a:latin typeface="Merriweather Light"/>
              <a:ea typeface="Merriweather Light"/>
              <a:cs typeface="Merriweather Light"/>
              <a:sym typeface="Merriweather Light"/>
            </a:endParaRPr>
          </a:p>
        </p:txBody>
      </p:sp>
      <p:sp>
        <p:nvSpPr>
          <p:cNvPr id="56" name="Google Shape;56;p1"/>
          <p:cNvSpPr txBox="1"/>
          <p:nvPr/>
        </p:nvSpPr>
        <p:spPr>
          <a:xfrm>
            <a:off x="747525" y="1884950"/>
            <a:ext cx="4432500" cy="14175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Insert copy for the slide. </a:t>
            </a: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Cone necae quid qui quunt vitat. Bus, simosse rumqui velliqui. </a:t>
            </a:r>
            <a:r>
              <a:rPr lang="en" sz="1800">
                <a:solidFill>
                  <a:srgbClr val="231E21"/>
                </a:solidFill>
                <a:latin typeface="Roboto"/>
                <a:ea typeface="Roboto"/>
                <a:cs typeface="Roboto"/>
                <a:sym typeface="Roboto"/>
              </a:rPr>
              <a:t>Insert copy for the slide. Cone necae quid qui quunt vitat. </a:t>
            </a:r>
            <a:endParaRPr sz="1800" b="0" i="0" u="none" strike="noStrike" cap="none">
              <a:solidFill>
                <a:srgbClr val="231E21"/>
              </a:solidFill>
              <a:latin typeface="Roboto"/>
              <a:ea typeface="Roboto"/>
              <a:cs typeface="Roboto"/>
              <a:sym typeface="Roboto"/>
            </a:endParaRPr>
          </a:p>
        </p:txBody>
      </p:sp>
      <p:pic>
        <p:nvPicPr>
          <p:cNvPr id="57" name="Google Shape;57;p1"/>
          <p:cNvPicPr preferRelativeResize="0"/>
          <p:nvPr/>
        </p:nvPicPr>
        <p:blipFill rotWithShape="1">
          <a:blip r:embed="rId3">
            <a:alphaModFix/>
          </a:blip>
          <a:srcRect l="28318" t="14536" r="16306"/>
          <a:stretch/>
        </p:blipFill>
        <p:spPr>
          <a:xfrm>
            <a:off x="5216500" y="1884950"/>
            <a:ext cx="3494048" cy="3598800"/>
          </a:xfrm>
          <a:prstGeom prst="rect">
            <a:avLst/>
          </a:prstGeom>
          <a:noFill/>
          <a:ln>
            <a:noFill/>
          </a:ln>
        </p:spPr>
      </p:pic>
      <p:pic>
        <p:nvPicPr>
          <p:cNvPr id="58" name="Google Shape;58;p1"/>
          <p:cNvPicPr preferRelativeResize="0"/>
          <p:nvPr/>
        </p:nvPicPr>
        <p:blipFill rotWithShape="1">
          <a:blip r:embed="rId4">
            <a:alphaModFix/>
          </a:blip>
          <a:srcRect l="29393"/>
          <a:stretch/>
        </p:blipFill>
        <p:spPr>
          <a:xfrm>
            <a:off x="3947550" y="4718188"/>
            <a:ext cx="2077500" cy="2139815"/>
          </a:xfrm>
          <a:prstGeom prst="rect">
            <a:avLst/>
          </a:prstGeom>
          <a:noFill/>
          <a:ln>
            <a:noFill/>
          </a:ln>
        </p:spPr>
      </p:pic>
      <p:pic>
        <p:nvPicPr>
          <p:cNvPr id="59" name="Google Shape;59;p1"/>
          <p:cNvPicPr preferRelativeResize="0"/>
          <p:nvPr/>
        </p:nvPicPr>
        <p:blipFill>
          <a:blip r:embed="rId5">
            <a:alphaModFix/>
          </a:blip>
          <a:stretch>
            <a:fillRect/>
          </a:stretch>
        </p:blipFill>
        <p:spPr>
          <a:xfrm>
            <a:off x="1881763" y="4077449"/>
            <a:ext cx="1689774" cy="1689774"/>
          </a:xfrm>
          <a:prstGeom prst="rect">
            <a:avLst/>
          </a:prstGeom>
          <a:noFill/>
          <a:ln>
            <a:noFill/>
          </a:ln>
        </p:spPr>
      </p:pic>
    </p:spTree>
    <p:extLst>
      <p:ext uri="{BB962C8B-B14F-4D97-AF65-F5344CB8AC3E}">
        <p14:creationId xmlns:p14="http://schemas.microsoft.com/office/powerpoint/2010/main" val="35550354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g305ec83c6cf_0_20"/>
          <p:cNvSpPr/>
          <p:nvPr/>
        </p:nvSpPr>
        <p:spPr>
          <a:xfrm flipH="1">
            <a:off x="4572000" y="0"/>
            <a:ext cx="4572000" cy="6858000"/>
          </a:xfrm>
          <a:prstGeom prst="rect">
            <a:avLst/>
          </a:prstGeom>
          <a:solidFill>
            <a:srgbClr val="B89F9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 name="Google Shape;65;g305ec83c6cf_0_20"/>
          <p:cNvSpPr txBox="1"/>
          <p:nvPr/>
        </p:nvSpPr>
        <p:spPr>
          <a:xfrm>
            <a:off x="656350" y="696475"/>
            <a:ext cx="6493500" cy="658800"/>
          </a:xfrm>
          <a:prstGeom prst="rect">
            <a:avLst/>
          </a:prstGeom>
          <a:noFill/>
          <a:ln>
            <a:noFill/>
          </a:ln>
        </p:spPr>
        <p:txBody>
          <a:bodyPr spcFirstLastPara="1" wrap="square" lIns="91425" tIns="91425" rIns="91425" bIns="91425" anchor="t" anchorCtr="0">
            <a:spAutoFit/>
          </a:bodyPr>
          <a:lstStyle/>
          <a:p>
            <a:pPr marL="0" marR="0" lvl="0" indent="0" algn="l" rtl="0">
              <a:lnSpc>
                <a:spcPct val="88000"/>
              </a:lnSpc>
              <a:spcBef>
                <a:spcPts val="0"/>
              </a:spcBef>
              <a:spcAft>
                <a:spcPts val="0"/>
              </a:spcAft>
              <a:buClr>
                <a:srgbClr val="000000"/>
              </a:buClr>
              <a:buSzPts val="3000"/>
              <a:buFont typeface="Arial"/>
              <a:buNone/>
            </a:pPr>
            <a:r>
              <a:rPr lang="en" sz="3500" b="0" i="0" u="none" strike="noStrike" cap="none">
                <a:solidFill>
                  <a:srgbClr val="231E21"/>
                </a:solidFill>
                <a:latin typeface="Merriweather Light"/>
                <a:ea typeface="Merriweather Light"/>
                <a:cs typeface="Merriweather Light"/>
                <a:sym typeface="Merriweather Light"/>
              </a:rPr>
              <a:t>Heading or Title for Slide</a:t>
            </a:r>
            <a:endParaRPr sz="3500" b="0" i="0" u="none" strike="noStrike" cap="none">
              <a:solidFill>
                <a:srgbClr val="231E21"/>
              </a:solidFill>
              <a:latin typeface="Merriweather Light"/>
              <a:ea typeface="Merriweather Light"/>
              <a:cs typeface="Merriweather Light"/>
              <a:sym typeface="Merriweather Light"/>
            </a:endParaRPr>
          </a:p>
        </p:txBody>
      </p:sp>
      <p:sp>
        <p:nvSpPr>
          <p:cNvPr id="66" name="Google Shape;66;g305ec83c6cf_0_20"/>
          <p:cNvSpPr txBox="1"/>
          <p:nvPr/>
        </p:nvSpPr>
        <p:spPr>
          <a:xfrm>
            <a:off x="747525" y="1884950"/>
            <a:ext cx="4432500" cy="14175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Insert copy for the slide. </a:t>
            </a: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Cone necae quid qui quunt vitat. Bus, simosse rumqui velliqui. </a:t>
            </a:r>
            <a:r>
              <a:rPr lang="en" sz="1800">
                <a:solidFill>
                  <a:srgbClr val="231E21"/>
                </a:solidFill>
                <a:latin typeface="Roboto"/>
                <a:ea typeface="Roboto"/>
                <a:cs typeface="Roboto"/>
                <a:sym typeface="Roboto"/>
              </a:rPr>
              <a:t>Insert copy for the slide. Cone necae quid qui quunt vitat. </a:t>
            </a:r>
            <a:endParaRPr sz="1800" b="0" i="0" u="none" strike="noStrike" cap="none">
              <a:solidFill>
                <a:srgbClr val="231E21"/>
              </a:solidFill>
              <a:latin typeface="Roboto"/>
              <a:ea typeface="Roboto"/>
              <a:cs typeface="Roboto"/>
              <a:sym typeface="Roboto"/>
            </a:endParaRPr>
          </a:p>
        </p:txBody>
      </p:sp>
      <p:pic>
        <p:nvPicPr>
          <p:cNvPr id="67" name="Google Shape;67;g305ec83c6cf_0_20"/>
          <p:cNvPicPr preferRelativeResize="0"/>
          <p:nvPr/>
        </p:nvPicPr>
        <p:blipFill rotWithShape="1">
          <a:blip r:embed="rId3">
            <a:alphaModFix/>
          </a:blip>
          <a:srcRect l="28318" t="14537" r="16307"/>
          <a:stretch/>
        </p:blipFill>
        <p:spPr>
          <a:xfrm>
            <a:off x="5216500" y="1884950"/>
            <a:ext cx="3494048" cy="3598800"/>
          </a:xfrm>
          <a:prstGeom prst="rect">
            <a:avLst/>
          </a:prstGeom>
          <a:noFill/>
          <a:ln>
            <a:noFill/>
          </a:ln>
        </p:spPr>
      </p:pic>
      <p:pic>
        <p:nvPicPr>
          <p:cNvPr id="68" name="Google Shape;68;g305ec83c6cf_0_20"/>
          <p:cNvPicPr preferRelativeResize="0"/>
          <p:nvPr/>
        </p:nvPicPr>
        <p:blipFill rotWithShape="1">
          <a:blip r:embed="rId4">
            <a:alphaModFix/>
          </a:blip>
          <a:srcRect l="29393"/>
          <a:stretch/>
        </p:blipFill>
        <p:spPr>
          <a:xfrm>
            <a:off x="3947550" y="4718188"/>
            <a:ext cx="2077500" cy="2139815"/>
          </a:xfrm>
          <a:prstGeom prst="rect">
            <a:avLst/>
          </a:prstGeom>
          <a:noFill/>
          <a:ln>
            <a:noFill/>
          </a:ln>
        </p:spPr>
      </p:pic>
      <p:pic>
        <p:nvPicPr>
          <p:cNvPr id="69" name="Google Shape;69;g305ec83c6cf_0_20"/>
          <p:cNvPicPr preferRelativeResize="0"/>
          <p:nvPr/>
        </p:nvPicPr>
        <p:blipFill>
          <a:blip r:embed="rId5">
            <a:alphaModFix/>
          </a:blip>
          <a:stretch>
            <a:fillRect/>
          </a:stretch>
        </p:blipFill>
        <p:spPr>
          <a:xfrm>
            <a:off x="1881763" y="4077449"/>
            <a:ext cx="1689774" cy="1689774"/>
          </a:xfrm>
          <a:prstGeom prst="rect">
            <a:avLst/>
          </a:prstGeom>
          <a:noFill/>
          <a:ln>
            <a:noFill/>
          </a:ln>
        </p:spPr>
      </p:pic>
    </p:spTree>
    <p:extLst>
      <p:ext uri="{BB962C8B-B14F-4D97-AF65-F5344CB8AC3E}">
        <p14:creationId xmlns:p14="http://schemas.microsoft.com/office/powerpoint/2010/main" val="11125635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g305ec83c6cf_0_11"/>
          <p:cNvSpPr/>
          <p:nvPr/>
        </p:nvSpPr>
        <p:spPr>
          <a:xfrm flipH="1">
            <a:off x="4572000" y="0"/>
            <a:ext cx="4572000" cy="6858000"/>
          </a:xfrm>
          <a:prstGeom prst="rect">
            <a:avLst/>
          </a:prstGeom>
          <a:solidFill>
            <a:srgbClr val="D89E6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g305ec83c6cf_0_11"/>
          <p:cNvSpPr txBox="1"/>
          <p:nvPr/>
        </p:nvSpPr>
        <p:spPr>
          <a:xfrm>
            <a:off x="656350" y="696475"/>
            <a:ext cx="6493500" cy="658800"/>
          </a:xfrm>
          <a:prstGeom prst="rect">
            <a:avLst/>
          </a:prstGeom>
          <a:noFill/>
          <a:ln>
            <a:noFill/>
          </a:ln>
        </p:spPr>
        <p:txBody>
          <a:bodyPr spcFirstLastPara="1" wrap="square" lIns="91425" tIns="91425" rIns="91425" bIns="91425" anchor="t" anchorCtr="0">
            <a:spAutoFit/>
          </a:bodyPr>
          <a:lstStyle/>
          <a:p>
            <a:pPr marL="0" marR="0" lvl="0" indent="0" algn="l" rtl="0">
              <a:lnSpc>
                <a:spcPct val="88000"/>
              </a:lnSpc>
              <a:spcBef>
                <a:spcPts val="0"/>
              </a:spcBef>
              <a:spcAft>
                <a:spcPts val="0"/>
              </a:spcAft>
              <a:buClr>
                <a:srgbClr val="000000"/>
              </a:buClr>
              <a:buSzPts val="3000"/>
              <a:buFont typeface="Arial"/>
              <a:buNone/>
            </a:pPr>
            <a:r>
              <a:rPr lang="en" sz="3500" b="0" i="0" u="none" strike="noStrike" cap="none">
                <a:solidFill>
                  <a:srgbClr val="231E21"/>
                </a:solidFill>
                <a:latin typeface="Merriweather Light"/>
                <a:ea typeface="Merriweather Light"/>
                <a:cs typeface="Merriweather Light"/>
                <a:sym typeface="Merriweather Light"/>
              </a:rPr>
              <a:t>Heading or Title for Slide</a:t>
            </a:r>
            <a:endParaRPr sz="3500" b="0" i="0" u="none" strike="noStrike" cap="none">
              <a:solidFill>
                <a:srgbClr val="231E21"/>
              </a:solidFill>
              <a:latin typeface="Merriweather Light"/>
              <a:ea typeface="Merriweather Light"/>
              <a:cs typeface="Merriweather Light"/>
              <a:sym typeface="Merriweather Light"/>
            </a:endParaRPr>
          </a:p>
        </p:txBody>
      </p:sp>
      <p:sp>
        <p:nvSpPr>
          <p:cNvPr id="76" name="Google Shape;76;g305ec83c6cf_0_11"/>
          <p:cNvSpPr txBox="1"/>
          <p:nvPr/>
        </p:nvSpPr>
        <p:spPr>
          <a:xfrm>
            <a:off x="747525" y="1884950"/>
            <a:ext cx="4432500" cy="14175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Insert copy for the slide. </a:t>
            </a: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Cone necae quid qui quunt vitat. Bus, simosse rumqui velliqui. </a:t>
            </a:r>
            <a:r>
              <a:rPr lang="en" sz="1800">
                <a:solidFill>
                  <a:srgbClr val="231E21"/>
                </a:solidFill>
                <a:latin typeface="Roboto"/>
                <a:ea typeface="Roboto"/>
                <a:cs typeface="Roboto"/>
                <a:sym typeface="Roboto"/>
              </a:rPr>
              <a:t>Insert copy for the slide. Cone necae quid qui quunt vitat. </a:t>
            </a:r>
            <a:endParaRPr sz="1800" b="0" i="0" u="none" strike="noStrike" cap="none">
              <a:solidFill>
                <a:srgbClr val="231E21"/>
              </a:solidFill>
              <a:latin typeface="Roboto"/>
              <a:ea typeface="Roboto"/>
              <a:cs typeface="Roboto"/>
              <a:sym typeface="Roboto"/>
            </a:endParaRPr>
          </a:p>
        </p:txBody>
      </p:sp>
      <p:pic>
        <p:nvPicPr>
          <p:cNvPr id="77" name="Google Shape;77;g305ec83c6cf_0_11"/>
          <p:cNvPicPr preferRelativeResize="0"/>
          <p:nvPr/>
        </p:nvPicPr>
        <p:blipFill rotWithShape="1">
          <a:blip r:embed="rId3">
            <a:alphaModFix/>
          </a:blip>
          <a:srcRect l="28318" t="14537" r="16307"/>
          <a:stretch/>
        </p:blipFill>
        <p:spPr>
          <a:xfrm>
            <a:off x="5216500" y="1884950"/>
            <a:ext cx="3494048" cy="3598800"/>
          </a:xfrm>
          <a:prstGeom prst="rect">
            <a:avLst/>
          </a:prstGeom>
          <a:noFill/>
          <a:ln>
            <a:noFill/>
          </a:ln>
        </p:spPr>
      </p:pic>
      <p:pic>
        <p:nvPicPr>
          <p:cNvPr id="78" name="Google Shape;78;g305ec83c6cf_0_11"/>
          <p:cNvPicPr preferRelativeResize="0"/>
          <p:nvPr/>
        </p:nvPicPr>
        <p:blipFill rotWithShape="1">
          <a:blip r:embed="rId4">
            <a:alphaModFix/>
          </a:blip>
          <a:srcRect l="29393"/>
          <a:stretch/>
        </p:blipFill>
        <p:spPr>
          <a:xfrm>
            <a:off x="3947550" y="4718188"/>
            <a:ext cx="2077500" cy="2139815"/>
          </a:xfrm>
          <a:prstGeom prst="rect">
            <a:avLst/>
          </a:prstGeom>
          <a:noFill/>
          <a:ln>
            <a:noFill/>
          </a:ln>
        </p:spPr>
      </p:pic>
      <p:pic>
        <p:nvPicPr>
          <p:cNvPr id="79" name="Google Shape;79;g305ec83c6cf_0_11"/>
          <p:cNvPicPr preferRelativeResize="0"/>
          <p:nvPr/>
        </p:nvPicPr>
        <p:blipFill>
          <a:blip r:embed="rId5">
            <a:alphaModFix/>
          </a:blip>
          <a:stretch>
            <a:fillRect/>
          </a:stretch>
        </p:blipFill>
        <p:spPr>
          <a:xfrm>
            <a:off x="1881763" y="4077449"/>
            <a:ext cx="1689774" cy="1689774"/>
          </a:xfrm>
          <a:prstGeom prst="rect">
            <a:avLst/>
          </a:prstGeom>
          <a:noFill/>
          <a:ln>
            <a:noFill/>
          </a:ln>
        </p:spPr>
      </p:pic>
    </p:spTree>
    <p:extLst>
      <p:ext uri="{BB962C8B-B14F-4D97-AF65-F5344CB8AC3E}">
        <p14:creationId xmlns:p14="http://schemas.microsoft.com/office/powerpoint/2010/main" val="4461692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g305ec83c6cf_0_2"/>
          <p:cNvSpPr/>
          <p:nvPr/>
        </p:nvSpPr>
        <p:spPr>
          <a:xfrm flipH="1">
            <a:off x="4572000" y="0"/>
            <a:ext cx="4572000" cy="6858000"/>
          </a:xfrm>
          <a:prstGeom prst="rect">
            <a:avLst/>
          </a:prstGeom>
          <a:solidFill>
            <a:srgbClr val="AF3E3A"/>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Google Shape;85;g305ec83c6cf_0_2"/>
          <p:cNvSpPr txBox="1"/>
          <p:nvPr/>
        </p:nvSpPr>
        <p:spPr>
          <a:xfrm>
            <a:off x="656350" y="696475"/>
            <a:ext cx="6493500" cy="658800"/>
          </a:xfrm>
          <a:prstGeom prst="rect">
            <a:avLst/>
          </a:prstGeom>
          <a:noFill/>
          <a:ln>
            <a:noFill/>
          </a:ln>
        </p:spPr>
        <p:txBody>
          <a:bodyPr spcFirstLastPara="1" wrap="square" lIns="91425" tIns="91425" rIns="91425" bIns="91425" anchor="t" anchorCtr="0">
            <a:spAutoFit/>
          </a:bodyPr>
          <a:lstStyle/>
          <a:p>
            <a:pPr marL="0" marR="0" lvl="0" indent="0" algn="l" rtl="0">
              <a:lnSpc>
                <a:spcPct val="88000"/>
              </a:lnSpc>
              <a:spcBef>
                <a:spcPts val="0"/>
              </a:spcBef>
              <a:spcAft>
                <a:spcPts val="0"/>
              </a:spcAft>
              <a:buClr>
                <a:srgbClr val="000000"/>
              </a:buClr>
              <a:buSzPts val="3000"/>
              <a:buFont typeface="Arial"/>
              <a:buNone/>
            </a:pPr>
            <a:r>
              <a:rPr lang="en" sz="3500" b="0" i="0" u="none" strike="noStrike" cap="none">
                <a:solidFill>
                  <a:srgbClr val="231E21"/>
                </a:solidFill>
                <a:latin typeface="Merriweather Light"/>
                <a:ea typeface="Merriweather Light"/>
                <a:cs typeface="Merriweather Light"/>
                <a:sym typeface="Merriweather Light"/>
              </a:rPr>
              <a:t>Heading or Title for Slide</a:t>
            </a:r>
            <a:endParaRPr sz="3500" b="0" i="0" u="none" strike="noStrike" cap="none">
              <a:solidFill>
                <a:srgbClr val="231E21"/>
              </a:solidFill>
              <a:latin typeface="Merriweather Light"/>
              <a:ea typeface="Merriweather Light"/>
              <a:cs typeface="Merriweather Light"/>
              <a:sym typeface="Merriweather Light"/>
            </a:endParaRPr>
          </a:p>
        </p:txBody>
      </p:sp>
      <p:sp>
        <p:nvSpPr>
          <p:cNvPr id="86" name="Google Shape;86;g305ec83c6cf_0_2"/>
          <p:cNvSpPr txBox="1"/>
          <p:nvPr/>
        </p:nvSpPr>
        <p:spPr>
          <a:xfrm>
            <a:off x="747525" y="1884950"/>
            <a:ext cx="4432500" cy="14175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Insert copy for the slide. </a:t>
            </a: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Cone necae quid qui quunt vitat. Bus, simosse rumqui velliqui. </a:t>
            </a:r>
            <a:r>
              <a:rPr lang="en" sz="1800">
                <a:solidFill>
                  <a:srgbClr val="231E21"/>
                </a:solidFill>
                <a:latin typeface="Roboto"/>
                <a:ea typeface="Roboto"/>
                <a:cs typeface="Roboto"/>
                <a:sym typeface="Roboto"/>
              </a:rPr>
              <a:t>Insert copy for the slide. Cone necae quid qui quunt vitat. </a:t>
            </a:r>
            <a:endParaRPr sz="1800" b="0" i="0" u="none" strike="noStrike" cap="none">
              <a:solidFill>
                <a:srgbClr val="231E21"/>
              </a:solidFill>
              <a:latin typeface="Roboto"/>
              <a:ea typeface="Roboto"/>
              <a:cs typeface="Roboto"/>
              <a:sym typeface="Roboto"/>
            </a:endParaRPr>
          </a:p>
        </p:txBody>
      </p:sp>
      <p:pic>
        <p:nvPicPr>
          <p:cNvPr id="87" name="Google Shape;87;g305ec83c6cf_0_2"/>
          <p:cNvPicPr preferRelativeResize="0"/>
          <p:nvPr/>
        </p:nvPicPr>
        <p:blipFill rotWithShape="1">
          <a:blip r:embed="rId3">
            <a:alphaModFix/>
          </a:blip>
          <a:srcRect l="28318" t="14537" r="16307"/>
          <a:stretch/>
        </p:blipFill>
        <p:spPr>
          <a:xfrm>
            <a:off x="5216500" y="1884950"/>
            <a:ext cx="3494048" cy="3598800"/>
          </a:xfrm>
          <a:prstGeom prst="rect">
            <a:avLst/>
          </a:prstGeom>
          <a:noFill/>
          <a:ln>
            <a:noFill/>
          </a:ln>
        </p:spPr>
      </p:pic>
      <p:pic>
        <p:nvPicPr>
          <p:cNvPr id="88" name="Google Shape;88;g305ec83c6cf_0_2"/>
          <p:cNvPicPr preferRelativeResize="0"/>
          <p:nvPr/>
        </p:nvPicPr>
        <p:blipFill rotWithShape="1">
          <a:blip r:embed="rId4">
            <a:alphaModFix/>
          </a:blip>
          <a:srcRect l="29393"/>
          <a:stretch/>
        </p:blipFill>
        <p:spPr>
          <a:xfrm>
            <a:off x="3947550" y="4718188"/>
            <a:ext cx="2077500" cy="2139815"/>
          </a:xfrm>
          <a:prstGeom prst="rect">
            <a:avLst/>
          </a:prstGeom>
          <a:noFill/>
          <a:ln>
            <a:noFill/>
          </a:ln>
        </p:spPr>
      </p:pic>
      <p:pic>
        <p:nvPicPr>
          <p:cNvPr id="89" name="Google Shape;89;g305ec83c6cf_0_2"/>
          <p:cNvPicPr preferRelativeResize="0"/>
          <p:nvPr/>
        </p:nvPicPr>
        <p:blipFill>
          <a:blip r:embed="rId5">
            <a:alphaModFix/>
          </a:blip>
          <a:stretch>
            <a:fillRect/>
          </a:stretch>
        </p:blipFill>
        <p:spPr>
          <a:xfrm>
            <a:off x="1881763" y="4077449"/>
            <a:ext cx="1689774" cy="1689774"/>
          </a:xfrm>
          <a:prstGeom prst="rect">
            <a:avLst/>
          </a:prstGeom>
          <a:noFill/>
          <a:ln>
            <a:noFill/>
          </a:ln>
        </p:spPr>
      </p:pic>
    </p:spTree>
    <p:extLst>
      <p:ext uri="{BB962C8B-B14F-4D97-AF65-F5344CB8AC3E}">
        <p14:creationId xmlns:p14="http://schemas.microsoft.com/office/powerpoint/2010/main" val="15532530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g305ec83c6cf_0_38"/>
          <p:cNvSpPr/>
          <p:nvPr/>
        </p:nvSpPr>
        <p:spPr>
          <a:xfrm flipH="1">
            <a:off x="4572000" y="0"/>
            <a:ext cx="4572000" cy="6858000"/>
          </a:xfrm>
          <a:prstGeom prst="rect">
            <a:avLst/>
          </a:prstGeom>
          <a:solidFill>
            <a:srgbClr val="A42B3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g305ec83c6cf_0_38"/>
          <p:cNvSpPr txBox="1"/>
          <p:nvPr/>
        </p:nvSpPr>
        <p:spPr>
          <a:xfrm>
            <a:off x="656350" y="696475"/>
            <a:ext cx="6493500" cy="658800"/>
          </a:xfrm>
          <a:prstGeom prst="rect">
            <a:avLst/>
          </a:prstGeom>
          <a:noFill/>
          <a:ln>
            <a:noFill/>
          </a:ln>
        </p:spPr>
        <p:txBody>
          <a:bodyPr spcFirstLastPara="1" wrap="square" lIns="91425" tIns="91425" rIns="91425" bIns="91425" anchor="t" anchorCtr="0">
            <a:spAutoFit/>
          </a:bodyPr>
          <a:lstStyle/>
          <a:p>
            <a:pPr marL="0" marR="0" lvl="0" indent="0" algn="l" rtl="0">
              <a:lnSpc>
                <a:spcPct val="88000"/>
              </a:lnSpc>
              <a:spcBef>
                <a:spcPts val="0"/>
              </a:spcBef>
              <a:spcAft>
                <a:spcPts val="0"/>
              </a:spcAft>
              <a:buClr>
                <a:srgbClr val="000000"/>
              </a:buClr>
              <a:buSzPts val="3000"/>
              <a:buFont typeface="Arial"/>
              <a:buNone/>
            </a:pPr>
            <a:r>
              <a:rPr lang="en" sz="3500" b="0" i="0" u="none" strike="noStrike" cap="none">
                <a:solidFill>
                  <a:srgbClr val="231E21"/>
                </a:solidFill>
                <a:latin typeface="Merriweather Light"/>
                <a:ea typeface="Merriweather Light"/>
                <a:cs typeface="Merriweather Light"/>
                <a:sym typeface="Merriweather Light"/>
              </a:rPr>
              <a:t>Heading or Title for Slide</a:t>
            </a:r>
            <a:endParaRPr sz="3500" b="0" i="0" u="none" strike="noStrike" cap="none">
              <a:solidFill>
                <a:srgbClr val="231E21"/>
              </a:solidFill>
              <a:latin typeface="Merriweather Light"/>
              <a:ea typeface="Merriweather Light"/>
              <a:cs typeface="Merriweather Light"/>
              <a:sym typeface="Merriweather Light"/>
            </a:endParaRPr>
          </a:p>
        </p:txBody>
      </p:sp>
      <p:sp>
        <p:nvSpPr>
          <p:cNvPr id="96" name="Google Shape;96;g305ec83c6cf_0_38"/>
          <p:cNvSpPr txBox="1"/>
          <p:nvPr/>
        </p:nvSpPr>
        <p:spPr>
          <a:xfrm>
            <a:off x="747525" y="1884950"/>
            <a:ext cx="4432500" cy="14175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Insert copy for the slide. </a:t>
            </a: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Cone necae quid qui quunt vitat. Bus, simosse rumqui velliqui. </a:t>
            </a:r>
            <a:r>
              <a:rPr lang="en" sz="1800">
                <a:solidFill>
                  <a:srgbClr val="231E21"/>
                </a:solidFill>
                <a:latin typeface="Roboto"/>
                <a:ea typeface="Roboto"/>
                <a:cs typeface="Roboto"/>
                <a:sym typeface="Roboto"/>
              </a:rPr>
              <a:t>Insert copy for the slide. Cone necae quid qui quunt vitat. </a:t>
            </a:r>
            <a:endParaRPr sz="1800" b="0" i="0" u="none" strike="noStrike" cap="none">
              <a:solidFill>
                <a:srgbClr val="231E21"/>
              </a:solidFill>
              <a:latin typeface="Roboto"/>
              <a:ea typeface="Roboto"/>
              <a:cs typeface="Roboto"/>
              <a:sym typeface="Roboto"/>
            </a:endParaRPr>
          </a:p>
        </p:txBody>
      </p:sp>
      <p:pic>
        <p:nvPicPr>
          <p:cNvPr id="97" name="Google Shape;97;g305ec83c6cf_0_38"/>
          <p:cNvPicPr preferRelativeResize="0"/>
          <p:nvPr/>
        </p:nvPicPr>
        <p:blipFill rotWithShape="1">
          <a:blip r:embed="rId3">
            <a:alphaModFix/>
          </a:blip>
          <a:srcRect l="28318" t="14537" r="16307"/>
          <a:stretch/>
        </p:blipFill>
        <p:spPr>
          <a:xfrm>
            <a:off x="5216500" y="1884950"/>
            <a:ext cx="3494048" cy="3598800"/>
          </a:xfrm>
          <a:prstGeom prst="rect">
            <a:avLst/>
          </a:prstGeom>
          <a:noFill/>
          <a:ln>
            <a:noFill/>
          </a:ln>
        </p:spPr>
      </p:pic>
      <p:pic>
        <p:nvPicPr>
          <p:cNvPr id="98" name="Google Shape;98;g305ec83c6cf_0_38"/>
          <p:cNvPicPr preferRelativeResize="0"/>
          <p:nvPr/>
        </p:nvPicPr>
        <p:blipFill rotWithShape="1">
          <a:blip r:embed="rId4">
            <a:alphaModFix/>
          </a:blip>
          <a:srcRect l="29393"/>
          <a:stretch/>
        </p:blipFill>
        <p:spPr>
          <a:xfrm>
            <a:off x="3947550" y="4718188"/>
            <a:ext cx="2077500" cy="2139815"/>
          </a:xfrm>
          <a:prstGeom prst="rect">
            <a:avLst/>
          </a:prstGeom>
          <a:noFill/>
          <a:ln>
            <a:noFill/>
          </a:ln>
        </p:spPr>
      </p:pic>
      <p:pic>
        <p:nvPicPr>
          <p:cNvPr id="99" name="Google Shape;99;g305ec83c6cf_0_38"/>
          <p:cNvPicPr preferRelativeResize="0"/>
          <p:nvPr/>
        </p:nvPicPr>
        <p:blipFill>
          <a:blip r:embed="rId5">
            <a:alphaModFix/>
          </a:blip>
          <a:stretch>
            <a:fillRect/>
          </a:stretch>
        </p:blipFill>
        <p:spPr>
          <a:xfrm>
            <a:off x="1881763" y="4077449"/>
            <a:ext cx="1689774" cy="1689774"/>
          </a:xfrm>
          <a:prstGeom prst="rect">
            <a:avLst/>
          </a:prstGeom>
          <a:noFill/>
          <a:ln>
            <a:noFill/>
          </a:ln>
        </p:spPr>
      </p:pic>
    </p:spTree>
    <p:extLst>
      <p:ext uri="{BB962C8B-B14F-4D97-AF65-F5344CB8AC3E}">
        <p14:creationId xmlns:p14="http://schemas.microsoft.com/office/powerpoint/2010/main" val="27542461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g305ec83c6cf_0_29"/>
          <p:cNvSpPr/>
          <p:nvPr/>
        </p:nvSpPr>
        <p:spPr>
          <a:xfrm flipH="1">
            <a:off x="4711500" y="0"/>
            <a:ext cx="4432500" cy="6858000"/>
          </a:xfrm>
          <a:prstGeom prst="rect">
            <a:avLst/>
          </a:prstGeom>
          <a:solidFill>
            <a:srgbClr val="48001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g305ec83c6cf_0_29"/>
          <p:cNvSpPr txBox="1"/>
          <p:nvPr/>
        </p:nvSpPr>
        <p:spPr>
          <a:xfrm>
            <a:off x="510400" y="752150"/>
            <a:ext cx="4304700" cy="1132800"/>
          </a:xfrm>
          <a:prstGeom prst="rect">
            <a:avLst/>
          </a:prstGeom>
          <a:noFill/>
          <a:ln>
            <a:noFill/>
          </a:ln>
        </p:spPr>
        <p:txBody>
          <a:bodyPr spcFirstLastPara="1" wrap="square" lIns="91425" tIns="91425" rIns="91425" bIns="91425" anchor="t" anchorCtr="0">
            <a:spAutoFit/>
          </a:bodyPr>
          <a:lstStyle/>
          <a:p>
            <a:pPr marL="0" marR="0" lvl="0" indent="0" algn="l" rtl="0">
              <a:lnSpc>
                <a:spcPct val="88000"/>
              </a:lnSpc>
              <a:spcBef>
                <a:spcPts val="0"/>
              </a:spcBef>
              <a:spcAft>
                <a:spcPts val="0"/>
              </a:spcAft>
              <a:buClr>
                <a:srgbClr val="000000"/>
              </a:buClr>
              <a:buSzPts val="3000"/>
              <a:buFont typeface="Arial"/>
              <a:buNone/>
            </a:pPr>
            <a:r>
              <a:rPr lang="en" sz="3500" b="0" i="0" u="none" strike="noStrike" cap="none">
                <a:solidFill>
                  <a:srgbClr val="231E21"/>
                </a:solidFill>
                <a:latin typeface="Merriweather Light"/>
                <a:ea typeface="Merriweather Light"/>
                <a:cs typeface="Merriweather Light"/>
                <a:sym typeface="Merriweather Light"/>
              </a:rPr>
              <a:t>Heading or Title for Slide</a:t>
            </a:r>
            <a:endParaRPr sz="3500" b="0" i="0" u="none" strike="noStrike" cap="none">
              <a:solidFill>
                <a:srgbClr val="231E21"/>
              </a:solidFill>
              <a:latin typeface="Merriweather Light"/>
              <a:ea typeface="Merriweather Light"/>
              <a:cs typeface="Merriweather Light"/>
              <a:sym typeface="Merriweather Light"/>
            </a:endParaRPr>
          </a:p>
        </p:txBody>
      </p:sp>
      <p:sp>
        <p:nvSpPr>
          <p:cNvPr id="106" name="Google Shape;106;g305ec83c6cf_0_29"/>
          <p:cNvSpPr txBox="1"/>
          <p:nvPr/>
        </p:nvSpPr>
        <p:spPr>
          <a:xfrm>
            <a:off x="510400" y="2011500"/>
            <a:ext cx="4432500" cy="14175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Insert copy for the slide. </a:t>
            </a:r>
            <a:endParaRPr sz="1800" b="0" i="0" u="none" strike="noStrike" cap="none">
              <a:solidFill>
                <a:srgbClr val="231E21"/>
              </a:solidFill>
              <a:latin typeface="Roboto"/>
              <a:ea typeface="Roboto"/>
              <a:cs typeface="Roboto"/>
              <a:sym typeface="Roboto"/>
            </a:endParaRPr>
          </a:p>
          <a:p>
            <a:pPr marL="0" marR="0" lvl="0" indent="0" algn="l" rtl="0">
              <a:lnSpc>
                <a:spcPct val="115000"/>
              </a:lnSpc>
              <a:spcBef>
                <a:spcPts val="0"/>
              </a:spcBef>
              <a:spcAft>
                <a:spcPts val="0"/>
              </a:spcAft>
              <a:buClr>
                <a:srgbClr val="000000"/>
              </a:buClr>
              <a:buSzPts val="1800"/>
              <a:buFont typeface="Arial"/>
              <a:buNone/>
            </a:pPr>
            <a:r>
              <a:rPr lang="en" sz="1800" b="0" i="0" u="none" strike="noStrike" cap="none">
                <a:solidFill>
                  <a:srgbClr val="231E21"/>
                </a:solidFill>
                <a:latin typeface="Roboto"/>
                <a:ea typeface="Roboto"/>
                <a:cs typeface="Roboto"/>
                <a:sym typeface="Roboto"/>
              </a:rPr>
              <a:t>Cone necae quid qui quunt vitat. Bus, simosse rumqui velliqui. </a:t>
            </a:r>
            <a:r>
              <a:rPr lang="en" sz="1800">
                <a:solidFill>
                  <a:srgbClr val="231E21"/>
                </a:solidFill>
                <a:latin typeface="Roboto"/>
                <a:ea typeface="Roboto"/>
                <a:cs typeface="Roboto"/>
                <a:sym typeface="Roboto"/>
              </a:rPr>
              <a:t>Insert copy for the slide. Cone necae quid qui quunt vitat. </a:t>
            </a:r>
            <a:endParaRPr sz="1800" b="0" i="0" u="none" strike="noStrike" cap="none">
              <a:solidFill>
                <a:srgbClr val="231E21"/>
              </a:solidFill>
              <a:latin typeface="Roboto"/>
              <a:ea typeface="Roboto"/>
              <a:cs typeface="Roboto"/>
              <a:sym typeface="Roboto"/>
            </a:endParaRPr>
          </a:p>
        </p:txBody>
      </p:sp>
      <p:pic>
        <p:nvPicPr>
          <p:cNvPr id="107" name="Google Shape;107;g305ec83c6cf_0_29"/>
          <p:cNvPicPr preferRelativeResize="0"/>
          <p:nvPr/>
        </p:nvPicPr>
        <p:blipFill rotWithShape="1">
          <a:blip r:embed="rId3">
            <a:alphaModFix/>
          </a:blip>
          <a:srcRect l="28318" t="14537" r="16307"/>
          <a:stretch/>
        </p:blipFill>
        <p:spPr>
          <a:xfrm>
            <a:off x="5216500" y="1884950"/>
            <a:ext cx="3494048" cy="3598800"/>
          </a:xfrm>
          <a:prstGeom prst="rect">
            <a:avLst/>
          </a:prstGeom>
          <a:noFill/>
          <a:ln>
            <a:noFill/>
          </a:ln>
        </p:spPr>
      </p:pic>
      <p:pic>
        <p:nvPicPr>
          <p:cNvPr id="108" name="Google Shape;108;g305ec83c6cf_0_29"/>
          <p:cNvPicPr preferRelativeResize="0"/>
          <p:nvPr/>
        </p:nvPicPr>
        <p:blipFill rotWithShape="1">
          <a:blip r:embed="rId4">
            <a:alphaModFix/>
          </a:blip>
          <a:srcRect l="29393"/>
          <a:stretch/>
        </p:blipFill>
        <p:spPr>
          <a:xfrm>
            <a:off x="3947550" y="4718188"/>
            <a:ext cx="2077500" cy="2139815"/>
          </a:xfrm>
          <a:prstGeom prst="rect">
            <a:avLst/>
          </a:prstGeom>
          <a:noFill/>
          <a:ln>
            <a:noFill/>
          </a:ln>
        </p:spPr>
      </p:pic>
      <p:pic>
        <p:nvPicPr>
          <p:cNvPr id="109" name="Google Shape;109;g305ec83c6cf_0_29"/>
          <p:cNvPicPr preferRelativeResize="0"/>
          <p:nvPr/>
        </p:nvPicPr>
        <p:blipFill>
          <a:blip r:embed="rId5">
            <a:alphaModFix/>
          </a:blip>
          <a:stretch>
            <a:fillRect/>
          </a:stretch>
        </p:blipFill>
        <p:spPr>
          <a:xfrm>
            <a:off x="1881763" y="4077449"/>
            <a:ext cx="1689774" cy="1689774"/>
          </a:xfrm>
          <a:prstGeom prst="rect">
            <a:avLst/>
          </a:prstGeom>
          <a:noFill/>
          <a:ln>
            <a:noFill/>
          </a:ln>
        </p:spPr>
      </p:pic>
    </p:spTree>
    <p:extLst>
      <p:ext uri="{BB962C8B-B14F-4D97-AF65-F5344CB8AC3E}">
        <p14:creationId xmlns:p14="http://schemas.microsoft.com/office/powerpoint/2010/main" val="933099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5"/>
          <p:cNvSpPr/>
          <p:nvPr/>
        </p:nvSpPr>
        <p:spPr>
          <a:xfrm>
            <a:off x="-5700" y="0"/>
            <a:ext cx="9155400" cy="57090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89" name="Google Shape;89;p15"/>
          <p:cNvPicPr preferRelativeResize="0"/>
          <p:nvPr/>
        </p:nvPicPr>
        <p:blipFill>
          <a:blip r:embed="rId3">
            <a:alphaModFix/>
          </a:blip>
          <a:stretch>
            <a:fillRect/>
          </a:stretch>
        </p:blipFill>
        <p:spPr>
          <a:xfrm>
            <a:off x="3536800" y="6044486"/>
            <a:ext cx="2063926" cy="396675"/>
          </a:xfrm>
          <a:prstGeom prst="rect">
            <a:avLst/>
          </a:prstGeom>
          <a:noFill/>
          <a:ln>
            <a:noFill/>
          </a:ln>
        </p:spPr>
      </p:pic>
      <p:grpSp>
        <p:nvGrpSpPr>
          <p:cNvPr id="90" name="Google Shape;90;p15"/>
          <p:cNvGrpSpPr/>
          <p:nvPr/>
        </p:nvGrpSpPr>
        <p:grpSpPr>
          <a:xfrm>
            <a:off x="6405312" y="6083460"/>
            <a:ext cx="2117958" cy="337504"/>
            <a:chOff x="6203950" y="4420764"/>
            <a:chExt cx="2308150" cy="367811"/>
          </a:xfrm>
        </p:grpSpPr>
        <p:pic>
          <p:nvPicPr>
            <p:cNvPr id="91" name="Google Shape;91;p15"/>
            <p:cNvPicPr preferRelativeResize="0"/>
            <p:nvPr/>
          </p:nvPicPr>
          <p:blipFill>
            <a:blip r:embed="rId4">
              <a:alphaModFix/>
            </a:blip>
            <a:stretch>
              <a:fillRect/>
            </a:stretch>
          </p:blipFill>
          <p:spPr>
            <a:xfrm>
              <a:off x="7522792" y="4420764"/>
              <a:ext cx="989308" cy="337500"/>
            </a:xfrm>
            <a:prstGeom prst="rect">
              <a:avLst/>
            </a:prstGeom>
            <a:noFill/>
            <a:ln>
              <a:noFill/>
            </a:ln>
          </p:spPr>
        </p:pic>
        <p:pic>
          <p:nvPicPr>
            <p:cNvPr id="92" name="Google Shape;92;p15"/>
            <p:cNvPicPr preferRelativeResize="0"/>
            <p:nvPr/>
          </p:nvPicPr>
          <p:blipFill>
            <a:blip r:embed="rId5">
              <a:alphaModFix/>
            </a:blip>
            <a:stretch>
              <a:fillRect/>
            </a:stretch>
          </p:blipFill>
          <p:spPr>
            <a:xfrm>
              <a:off x="6203950" y="4430153"/>
              <a:ext cx="1012495" cy="329771"/>
            </a:xfrm>
            <a:prstGeom prst="rect">
              <a:avLst/>
            </a:prstGeom>
            <a:noFill/>
            <a:ln>
              <a:noFill/>
            </a:ln>
          </p:spPr>
        </p:pic>
        <p:cxnSp>
          <p:nvCxnSpPr>
            <p:cNvPr id="93" name="Google Shape;93;p15"/>
            <p:cNvCxnSpPr/>
            <p:nvPr/>
          </p:nvCxnSpPr>
          <p:spPr>
            <a:xfrm>
              <a:off x="7368922" y="4420775"/>
              <a:ext cx="0" cy="367800"/>
            </a:xfrm>
            <a:prstGeom prst="straightConnector1">
              <a:avLst/>
            </a:prstGeom>
            <a:noFill/>
            <a:ln w="9525" cap="flat" cmpd="sng">
              <a:solidFill>
                <a:srgbClr val="4A86E8"/>
              </a:solidFill>
              <a:prstDash val="solid"/>
              <a:round/>
              <a:headEnd type="none" w="med" len="med"/>
              <a:tailEnd type="none" w="med" len="med"/>
            </a:ln>
          </p:spPr>
        </p:cxnSp>
      </p:grpSp>
      <p:pic>
        <p:nvPicPr>
          <p:cNvPr id="94" name="Google Shape;94;p15"/>
          <p:cNvPicPr preferRelativeResize="0"/>
          <p:nvPr/>
        </p:nvPicPr>
        <p:blipFill>
          <a:blip r:embed="rId6">
            <a:alphaModFix/>
          </a:blip>
          <a:stretch>
            <a:fillRect/>
          </a:stretch>
        </p:blipFill>
        <p:spPr>
          <a:xfrm>
            <a:off x="614259" y="6118277"/>
            <a:ext cx="2117975" cy="267857"/>
          </a:xfrm>
          <a:prstGeom prst="rect">
            <a:avLst/>
          </a:prstGeom>
          <a:noFill/>
          <a:ln>
            <a:noFill/>
          </a:ln>
        </p:spPr>
      </p:pic>
      <p:sp>
        <p:nvSpPr>
          <p:cNvPr id="95" name="Google Shape;95;p15"/>
          <p:cNvSpPr txBox="1"/>
          <p:nvPr/>
        </p:nvSpPr>
        <p:spPr>
          <a:xfrm>
            <a:off x="511004" y="2747498"/>
            <a:ext cx="52497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B89F90"/>
                </a:solidFill>
                <a:latin typeface="Merriweather Light"/>
                <a:ea typeface="Merriweather Light"/>
                <a:cs typeface="Merriweather Light"/>
                <a:sym typeface="Merriweather Light"/>
              </a:rPr>
              <a:t>If applicable insert Subheading for the Presentation (or else delete)</a:t>
            </a:r>
            <a:endParaRPr sz="2000">
              <a:solidFill>
                <a:srgbClr val="B89F90"/>
              </a:solidFill>
              <a:latin typeface="Merriweather Light"/>
              <a:ea typeface="Merriweather Light"/>
              <a:cs typeface="Merriweather Light"/>
              <a:sym typeface="Merriweather Light"/>
            </a:endParaRPr>
          </a:p>
        </p:txBody>
      </p:sp>
      <p:sp>
        <p:nvSpPr>
          <p:cNvPr id="96" name="Google Shape;96;p15"/>
          <p:cNvSpPr txBox="1"/>
          <p:nvPr/>
        </p:nvSpPr>
        <p:spPr>
          <a:xfrm>
            <a:off x="511004" y="4673600"/>
            <a:ext cx="52497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PRESENTER NAME(S) AND TITLES IN ALL CAPS</a:t>
            </a:r>
            <a:endParaRPr sz="1200">
              <a:solidFill>
                <a:srgbClr val="D89E61"/>
              </a:solidFill>
              <a:latin typeface="Roboto"/>
              <a:ea typeface="Roboto"/>
              <a:cs typeface="Roboto"/>
              <a:sym typeface="Roboto"/>
            </a:endParaRPr>
          </a:p>
        </p:txBody>
      </p:sp>
      <p:sp>
        <p:nvSpPr>
          <p:cNvPr id="97" name="Google Shape;97;p15"/>
          <p:cNvSpPr txBox="1"/>
          <p:nvPr/>
        </p:nvSpPr>
        <p:spPr>
          <a:xfrm>
            <a:off x="511004" y="1319298"/>
            <a:ext cx="5249700" cy="15393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5000">
                <a:solidFill>
                  <a:srgbClr val="B89F90"/>
                </a:solidFill>
                <a:latin typeface="Merriweather"/>
                <a:ea typeface="Merriweather"/>
                <a:cs typeface="Merriweather"/>
                <a:sym typeface="Merriweather"/>
              </a:rPr>
              <a:t>Insert Title for Presentation</a:t>
            </a:r>
            <a:endParaRPr>
              <a:solidFill>
                <a:srgbClr val="B89F90"/>
              </a:solidFill>
            </a:endParaRPr>
          </a:p>
        </p:txBody>
      </p:sp>
      <p:pic>
        <p:nvPicPr>
          <p:cNvPr id="98" name="Google Shape;98;p15"/>
          <p:cNvPicPr preferRelativeResize="0"/>
          <p:nvPr/>
        </p:nvPicPr>
        <p:blipFill rotWithShape="1">
          <a:blip r:embed="rId7">
            <a:alphaModFix/>
          </a:blip>
          <a:srcRect l="63921" t="36539" r="21714" b="59155"/>
          <a:stretch/>
        </p:blipFill>
        <p:spPr>
          <a:xfrm>
            <a:off x="6170950" y="0"/>
            <a:ext cx="2978750" cy="1319301"/>
          </a:xfrm>
          <a:prstGeom prst="rect">
            <a:avLst/>
          </a:prstGeom>
          <a:noFill/>
          <a:ln>
            <a:noFill/>
          </a:ln>
        </p:spPr>
      </p:pic>
      <p:pic>
        <p:nvPicPr>
          <p:cNvPr id="99" name="Google Shape;99;p15"/>
          <p:cNvPicPr preferRelativeResize="0"/>
          <p:nvPr/>
        </p:nvPicPr>
        <p:blipFill rotWithShape="1">
          <a:blip r:embed="rId7">
            <a:alphaModFix/>
          </a:blip>
          <a:srcRect l="63921" t="43675" r="21714" b="44829"/>
          <a:stretch/>
        </p:blipFill>
        <p:spPr>
          <a:xfrm>
            <a:off x="6170950" y="2186500"/>
            <a:ext cx="2978750" cy="3522499"/>
          </a:xfrm>
          <a:prstGeom prst="rect">
            <a:avLst/>
          </a:prstGeom>
          <a:noFill/>
          <a:ln>
            <a:noFill/>
          </a:ln>
        </p:spPr>
      </p:pic>
      <p:sp>
        <p:nvSpPr>
          <p:cNvPr id="100" name="Google Shape;100;p15"/>
          <p:cNvSpPr txBox="1"/>
          <p:nvPr/>
        </p:nvSpPr>
        <p:spPr>
          <a:xfrm>
            <a:off x="6170800" y="1584138"/>
            <a:ext cx="2973000" cy="33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DATE, YEAR</a:t>
            </a:r>
            <a:endParaRPr sz="1200">
              <a:solidFill>
                <a:srgbClr val="D89E61"/>
              </a:solidFill>
              <a:latin typeface="Roboto"/>
              <a:ea typeface="Roboto"/>
              <a:cs typeface="Roboto"/>
              <a:sym typeface="Roboto"/>
            </a:endParaRPr>
          </a:p>
        </p:txBody>
      </p:sp>
    </p:spTree>
    <p:extLst>
      <p:ext uri="{BB962C8B-B14F-4D97-AF65-F5344CB8AC3E}">
        <p14:creationId xmlns:p14="http://schemas.microsoft.com/office/powerpoint/2010/main" val="26419430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l="21497" t="3326" r="59055" b="9359"/>
          <a:stretch/>
        </p:blipFill>
        <p:spPr>
          <a:xfrm>
            <a:off x="0" y="0"/>
            <a:ext cx="2291702" cy="6857999"/>
          </a:xfrm>
          <a:prstGeom prst="rect">
            <a:avLst/>
          </a:prstGeom>
          <a:noFill/>
          <a:ln>
            <a:noFill/>
          </a:ln>
        </p:spPr>
      </p:pic>
      <p:sp>
        <p:nvSpPr>
          <p:cNvPr id="55" name="Google Shape;55;p13"/>
          <p:cNvSpPr/>
          <p:nvPr/>
        </p:nvSpPr>
        <p:spPr>
          <a:xfrm>
            <a:off x="2280325" y="0"/>
            <a:ext cx="2291700" cy="68580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6" name="Google Shape;56;p13"/>
          <p:cNvPicPr preferRelativeResize="0"/>
          <p:nvPr/>
        </p:nvPicPr>
        <p:blipFill>
          <a:blip r:embed="rId4">
            <a:alphaModFix/>
          </a:blip>
          <a:stretch>
            <a:fillRect/>
          </a:stretch>
        </p:blipFill>
        <p:spPr>
          <a:xfrm>
            <a:off x="762875" y="1523525"/>
            <a:ext cx="3050041" cy="3810950"/>
          </a:xfrm>
          <a:prstGeom prst="rect">
            <a:avLst/>
          </a:prstGeom>
          <a:noFill/>
          <a:ln>
            <a:noFill/>
          </a:ln>
        </p:spPr>
      </p:pic>
      <p:sp>
        <p:nvSpPr>
          <p:cNvPr id="57" name="Google Shape;57;p13"/>
          <p:cNvSpPr txBox="1"/>
          <p:nvPr/>
        </p:nvSpPr>
        <p:spPr>
          <a:xfrm>
            <a:off x="2513863" y="4056750"/>
            <a:ext cx="1816200" cy="834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2400">
                <a:solidFill>
                  <a:srgbClr val="FBF8F3"/>
                </a:solidFill>
                <a:latin typeface="Merriweather Light"/>
                <a:ea typeface="Merriweather Light"/>
                <a:cs typeface="Merriweather Light"/>
                <a:sym typeface="Merriweather Light"/>
              </a:rPr>
              <a:t>Dr. Angela</a:t>
            </a:r>
            <a:endParaRPr sz="24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2400">
                <a:solidFill>
                  <a:srgbClr val="FBF8F3"/>
                </a:solidFill>
                <a:latin typeface="Merriweather Light"/>
                <a:ea typeface="Merriweather Light"/>
                <a:cs typeface="Merriweather Light"/>
                <a:sym typeface="Merriweather Light"/>
              </a:rPr>
              <a:t>Bernardo</a:t>
            </a:r>
            <a:endParaRPr sz="2400">
              <a:solidFill>
                <a:srgbClr val="FBF8F3"/>
              </a:solidFill>
              <a:latin typeface="Merriweather Light"/>
              <a:ea typeface="Merriweather Light"/>
              <a:cs typeface="Merriweather Light"/>
              <a:sym typeface="Merriweather Light"/>
            </a:endParaRPr>
          </a:p>
        </p:txBody>
      </p:sp>
      <p:sp>
        <p:nvSpPr>
          <p:cNvPr id="58" name="Google Shape;58;p13"/>
          <p:cNvSpPr txBox="1"/>
          <p:nvPr/>
        </p:nvSpPr>
        <p:spPr>
          <a:xfrm>
            <a:off x="5025250" y="1581350"/>
            <a:ext cx="3611100" cy="4112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6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pos.Lorpostr untissitis quod qui officit volorpos ulpa volum utem qui berro corectatis rercips antorerum fuga.</a:t>
            </a:r>
            <a:endParaRPr sz="1600">
              <a:solidFill>
                <a:srgbClr val="231E21"/>
              </a:solidFill>
              <a:latin typeface="Roboto"/>
              <a:ea typeface="Roboto"/>
              <a:cs typeface="Roboto"/>
              <a:sym typeface="Roboto"/>
            </a:endParaRPr>
          </a:p>
        </p:txBody>
      </p:sp>
      <p:sp>
        <p:nvSpPr>
          <p:cNvPr id="59" name="Google Shape;59;p13"/>
          <p:cNvSpPr txBox="1"/>
          <p:nvPr/>
        </p:nvSpPr>
        <p:spPr>
          <a:xfrm>
            <a:off x="2513863" y="4751764"/>
            <a:ext cx="1722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FBF8F3"/>
                </a:solidFill>
                <a:latin typeface="Roboto"/>
                <a:ea typeface="Roboto"/>
                <a:cs typeface="Roboto"/>
                <a:sym typeface="Roboto"/>
              </a:rPr>
              <a:t>OD, FAOO</a:t>
            </a:r>
            <a:endParaRPr sz="1200">
              <a:solidFill>
                <a:srgbClr val="FBF8F3"/>
              </a:solidFill>
            </a:endParaRPr>
          </a:p>
        </p:txBody>
      </p:sp>
      <p:sp>
        <p:nvSpPr>
          <p:cNvPr id="60" name="Google Shape;60;p13"/>
          <p:cNvSpPr txBox="1"/>
          <p:nvPr/>
        </p:nvSpPr>
        <p:spPr>
          <a:xfrm>
            <a:off x="5025275" y="1163950"/>
            <a:ext cx="3611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B89F90"/>
                </a:solidFill>
                <a:latin typeface="Roboto"/>
                <a:ea typeface="Roboto"/>
                <a:cs typeface="Roboto"/>
                <a:sym typeface="Roboto"/>
              </a:rPr>
              <a:t>INSERT SPEAKER’S TITLE HERE</a:t>
            </a:r>
            <a:endParaRPr>
              <a:solidFill>
                <a:srgbClr val="B89F90"/>
              </a:solidFill>
            </a:endParaRPr>
          </a:p>
        </p:txBody>
      </p:sp>
    </p:spTree>
    <p:extLst>
      <p:ext uri="{BB962C8B-B14F-4D97-AF65-F5344CB8AC3E}">
        <p14:creationId xmlns:p14="http://schemas.microsoft.com/office/powerpoint/2010/main" val="366143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pic>
        <p:nvPicPr>
          <p:cNvPr id="65" name="Google Shape;65;p14"/>
          <p:cNvPicPr preferRelativeResize="0"/>
          <p:nvPr/>
        </p:nvPicPr>
        <p:blipFill rotWithShape="1">
          <a:blip r:embed="rId3">
            <a:alphaModFix/>
          </a:blip>
          <a:srcRect l="18454" t="3385" r="61107" b="4854"/>
          <a:stretch/>
        </p:blipFill>
        <p:spPr>
          <a:xfrm>
            <a:off x="0" y="0"/>
            <a:ext cx="2291702" cy="6857999"/>
          </a:xfrm>
          <a:prstGeom prst="rect">
            <a:avLst/>
          </a:prstGeom>
          <a:noFill/>
          <a:ln>
            <a:noFill/>
          </a:ln>
        </p:spPr>
      </p:pic>
      <p:sp>
        <p:nvSpPr>
          <p:cNvPr id="66" name="Google Shape;66;p14"/>
          <p:cNvSpPr/>
          <p:nvPr/>
        </p:nvSpPr>
        <p:spPr>
          <a:xfrm>
            <a:off x="2280325" y="0"/>
            <a:ext cx="2291700" cy="6858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7" name="Google Shape;67;p14"/>
          <p:cNvPicPr preferRelativeResize="0"/>
          <p:nvPr/>
        </p:nvPicPr>
        <p:blipFill rotWithShape="1">
          <a:blip r:embed="rId4">
            <a:alphaModFix/>
          </a:blip>
          <a:srcRect l="19339" t="7868" r="46353"/>
          <a:stretch/>
        </p:blipFill>
        <p:spPr>
          <a:xfrm>
            <a:off x="782324" y="1533462"/>
            <a:ext cx="3050051" cy="3810962"/>
          </a:xfrm>
          <a:prstGeom prst="rect">
            <a:avLst/>
          </a:prstGeom>
          <a:noFill/>
          <a:ln>
            <a:noFill/>
          </a:ln>
        </p:spPr>
      </p:pic>
      <p:sp>
        <p:nvSpPr>
          <p:cNvPr id="68" name="Google Shape;68;p14"/>
          <p:cNvSpPr txBox="1"/>
          <p:nvPr/>
        </p:nvSpPr>
        <p:spPr>
          <a:xfrm>
            <a:off x="2953685" y="2013325"/>
            <a:ext cx="1497000" cy="834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2400">
                <a:solidFill>
                  <a:srgbClr val="D89E61"/>
                </a:solidFill>
                <a:latin typeface="Merriweather Light"/>
                <a:ea typeface="Merriweather Light"/>
                <a:cs typeface="Merriweather Light"/>
                <a:sym typeface="Merriweather Light"/>
              </a:rPr>
              <a:t>Mary</a:t>
            </a:r>
            <a:endParaRPr sz="2400">
              <a:solidFill>
                <a:srgbClr val="D89E61"/>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2400">
                <a:solidFill>
                  <a:srgbClr val="D89E61"/>
                </a:solidFill>
                <a:latin typeface="Merriweather Light"/>
                <a:ea typeface="Merriweather Light"/>
                <a:cs typeface="Merriweather Light"/>
                <a:sym typeface="Merriweather Light"/>
              </a:rPr>
              <a:t>Ibrahim</a:t>
            </a:r>
            <a:endParaRPr sz="2400">
              <a:solidFill>
                <a:srgbClr val="D89E61"/>
              </a:solidFill>
              <a:latin typeface="Merriweather Light"/>
              <a:ea typeface="Merriweather Light"/>
              <a:cs typeface="Merriweather Light"/>
              <a:sym typeface="Merriweather Light"/>
            </a:endParaRPr>
          </a:p>
        </p:txBody>
      </p:sp>
      <p:sp>
        <p:nvSpPr>
          <p:cNvPr id="69" name="Google Shape;69;p14"/>
          <p:cNvSpPr txBox="1"/>
          <p:nvPr/>
        </p:nvSpPr>
        <p:spPr>
          <a:xfrm>
            <a:off x="2953686" y="2708350"/>
            <a:ext cx="1497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OD, FAOO</a:t>
            </a:r>
            <a:endParaRPr sz="1200">
              <a:solidFill>
                <a:srgbClr val="D89E61"/>
              </a:solidFill>
            </a:endParaRPr>
          </a:p>
        </p:txBody>
      </p:sp>
      <p:pic>
        <p:nvPicPr>
          <p:cNvPr id="70" name="Google Shape;70;p14"/>
          <p:cNvPicPr preferRelativeResize="0"/>
          <p:nvPr/>
        </p:nvPicPr>
        <p:blipFill>
          <a:blip r:embed="rId5">
            <a:alphaModFix/>
          </a:blip>
          <a:stretch>
            <a:fillRect/>
          </a:stretch>
        </p:blipFill>
        <p:spPr>
          <a:xfrm rot="-5400000">
            <a:off x="3473899" y="1310201"/>
            <a:ext cx="279625" cy="1150024"/>
          </a:xfrm>
          <a:prstGeom prst="rect">
            <a:avLst/>
          </a:prstGeom>
          <a:noFill/>
          <a:ln>
            <a:noFill/>
          </a:ln>
        </p:spPr>
      </p:pic>
      <p:sp>
        <p:nvSpPr>
          <p:cNvPr id="71" name="Google Shape;71;p14"/>
          <p:cNvSpPr txBox="1"/>
          <p:nvPr/>
        </p:nvSpPr>
        <p:spPr>
          <a:xfrm>
            <a:off x="3061262" y="1723254"/>
            <a:ext cx="1104900" cy="323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900">
                <a:solidFill>
                  <a:srgbClr val="D89E61"/>
                </a:solidFill>
                <a:latin typeface="Roboto"/>
                <a:ea typeface="Roboto"/>
                <a:cs typeface="Roboto"/>
                <a:sym typeface="Roboto"/>
              </a:rPr>
              <a:t>CLASS OF 2013</a:t>
            </a:r>
            <a:endParaRPr sz="900">
              <a:solidFill>
                <a:srgbClr val="D89E61"/>
              </a:solidFill>
            </a:endParaRPr>
          </a:p>
        </p:txBody>
      </p:sp>
      <p:sp>
        <p:nvSpPr>
          <p:cNvPr id="72" name="Google Shape;72;p14"/>
          <p:cNvSpPr txBox="1"/>
          <p:nvPr/>
        </p:nvSpPr>
        <p:spPr>
          <a:xfrm>
            <a:off x="5025250" y="1581350"/>
            <a:ext cx="3611100" cy="4112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6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pos.Lorpostr untissitis quod qui officit volorpos ulpa volum utem qui berro corectatis rercips antorerum fuga.</a:t>
            </a:r>
            <a:endParaRPr sz="1600">
              <a:solidFill>
                <a:srgbClr val="231E21"/>
              </a:solidFill>
              <a:latin typeface="Roboto"/>
              <a:ea typeface="Roboto"/>
              <a:cs typeface="Roboto"/>
              <a:sym typeface="Roboto"/>
            </a:endParaRPr>
          </a:p>
        </p:txBody>
      </p:sp>
      <p:sp>
        <p:nvSpPr>
          <p:cNvPr id="73" name="Google Shape;73;p14"/>
          <p:cNvSpPr txBox="1"/>
          <p:nvPr/>
        </p:nvSpPr>
        <p:spPr>
          <a:xfrm>
            <a:off x="5025275" y="1163950"/>
            <a:ext cx="3611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D89E61"/>
                </a:solidFill>
                <a:latin typeface="Roboto"/>
                <a:ea typeface="Roboto"/>
                <a:cs typeface="Roboto"/>
                <a:sym typeface="Roboto"/>
              </a:rPr>
              <a:t>INSERT SPEAKER’S TITLE HERE</a:t>
            </a:r>
            <a:endParaRPr>
              <a:solidFill>
                <a:srgbClr val="D89E61"/>
              </a:solidFill>
            </a:endParaRPr>
          </a:p>
        </p:txBody>
      </p:sp>
    </p:spTree>
    <p:extLst>
      <p:ext uri="{BB962C8B-B14F-4D97-AF65-F5344CB8AC3E}">
        <p14:creationId xmlns:p14="http://schemas.microsoft.com/office/powerpoint/2010/main" val="26111092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78" name="Google Shape;78;p15"/>
          <p:cNvPicPr preferRelativeResize="0"/>
          <p:nvPr/>
        </p:nvPicPr>
        <p:blipFill rotWithShape="1">
          <a:blip r:embed="rId3">
            <a:alphaModFix/>
          </a:blip>
          <a:srcRect l="47304" t="14039" r="39897" b="28419"/>
          <a:stretch/>
        </p:blipFill>
        <p:spPr>
          <a:xfrm>
            <a:off x="0" y="0"/>
            <a:ext cx="2291702" cy="6857999"/>
          </a:xfrm>
          <a:prstGeom prst="rect">
            <a:avLst/>
          </a:prstGeom>
          <a:noFill/>
          <a:ln>
            <a:noFill/>
          </a:ln>
        </p:spPr>
      </p:pic>
      <p:sp>
        <p:nvSpPr>
          <p:cNvPr id="79" name="Google Shape;79;p15"/>
          <p:cNvSpPr/>
          <p:nvPr/>
        </p:nvSpPr>
        <p:spPr>
          <a:xfrm>
            <a:off x="2280325" y="0"/>
            <a:ext cx="2291700" cy="6858000"/>
          </a:xfrm>
          <a:prstGeom prst="rect">
            <a:avLst/>
          </a:prstGeom>
          <a:solidFill>
            <a:srgbClr val="D89E6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80" name="Google Shape;80;p15"/>
          <p:cNvPicPr preferRelativeResize="0"/>
          <p:nvPr/>
        </p:nvPicPr>
        <p:blipFill rotWithShape="1">
          <a:blip r:embed="rId4">
            <a:alphaModFix/>
          </a:blip>
          <a:srcRect l="25555" t="1862" r="34532" b="28894"/>
          <a:stretch/>
        </p:blipFill>
        <p:spPr>
          <a:xfrm>
            <a:off x="766700" y="1523525"/>
            <a:ext cx="3050051" cy="3810961"/>
          </a:xfrm>
          <a:prstGeom prst="rect">
            <a:avLst/>
          </a:prstGeom>
          <a:noFill/>
          <a:ln>
            <a:noFill/>
          </a:ln>
        </p:spPr>
      </p:pic>
      <p:sp>
        <p:nvSpPr>
          <p:cNvPr id="81" name="Google Shape;81;p15"/>
          <p:cNvSpPr txBox="1"/>
          <p:nvPr/>
        </p:nvSpPr>
        <p:spPr>
          <a:xfrm>
            <a:off x="2687173" y="4721540"/>
            <a:ext cx="1786500" cy="834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2400">
                <a:solidFill>
                  <a:srgbClr val="FBF8F3"/>
                </a:solidFill>
                <a:latin typeface="Merriweather Light"/>
                <a:ea typeface="Merriweather Light"/>
                <a:cs typeface="Merriweather Light"/>
                <a:sym typeface="Merriweather Light"/>
              </a:rPr>
              <a:t>Dr. Nicole</a:t>
            </a:r>
            <a:endParaRPr sz="2400">
              <a:solidFill>
                <a:srgbClr val="FBF8F3"/>
              </a:solidFill>
              <a:latin typeface="Merriweather Light"/>
              <a:ea typeface="Merriweather Light"/>
              <a:cs typeface="Merriweather Light"/>
              <a:sym typeface="Merriweather Light"/>
            </a:endParaRPr>
          </a:p>
          <a:p>
            <a:pPr marL="0" lvl="0" indent="0" algn="l" rtl="0">
              <a:lnSpc>
                <a:spcPct val="88000"/>
              </a:lnSpc>
              <a:spcBef>
                <a:spcPts val="0"/>
              </a:spcBef>
              <a:spcAft>
                <a:spcPts val="0"/>
              </a:spcAft>
              <a:buNone/>
            </a:pPr>
            <a:r>
              <a:rPr lang="en" sz="2400">
                <a:solidFill>
                  <a:srgbClr val="FBF8F3"/>
                </a:solidFill>
                <a:latin typeface="Merriweather Light"/>
                <a:ea typeface="Merriweather Light"/>
                <a:cs typeface="Merriweather Light"/>
                <a:sym typeface="Merriweather Light"/>
              </a:rPr>
              <a:t>Pogue</a:t>
            </a:r>
            <a:endParaRPr sz="2400">
              <a:solidFill>
                <a:srgbClr val="FBF8F3"/>
              </a:solidFill>
              <a:latin typeface="Merriweather Light"/>
              <a:ea typeface="Merriweather Light"/>
              <a:cs typeface="Merriweather Light"/>
              <a:sym typeface="Merriweather Light"/>
            </a:endParaRPr>
          </a:p>
        </p:txBody>
      </p:sp>
      <p:sp>
        <p:nvSpPr>
          <p:cNvPr id="82" name="Google Shape;82;p15"/>
          <p:cNvSpPr txBox="1"/>
          <p:nvPr/>
        </p:nvSpPr>
        <p:spPr>
          <a:xfrm>
            <a:off x="2687173" y="5416565"/>
            <a:ext cx="1786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FBF8F3"/>
                </a:solidFill>
                <a:latin typeface="Roboto"/>
                <a:ea typeface="Roboto"/>
                <a:cs typeface="Roboto"/>
                <a:sym typeface="Roboto"/>
              </a:rPr>
              <a:t>OD, FAOO</a:t>
            </a:r>
            <a:endParaRPr sz="1200">
              <a:solidFill>
                <a:srgbClr val="FBF8F3"/>
              </a:solidFill>
            </a:endParaRPr>
          </a:p>
        </p:txBody>
      </p:sp>
      <p:sp>
        <p:nvSpPr>
          <p:cNvPr id="83" name="Google Shape;83;p15"/>
          <p:cNvSpPr txBox="1"/>
          <p:nvPr/>
        </p:nvSpPr>
        <p:spPr>
          <a:xfrm>
            <a:off x="5025250" y="1581350"/>
            <a:ext cx="3611100" cy="4112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6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pos.Lorpostr untissitis quod qui officit volorpos ulpa volum utem qui berro corectatis rercips antorerum fuga.</a:t>
            </a:r>
            <a:endParaRPr sz="1600">
              <a:solidFill>
                <a:srgbClr val="231E21"/>
              </a:solidFill>
              <a:latin typeface="Roboto"/>
              <a:ea typeface="Roboto"/>
              <a:cs typeface="Roboto"/>
              <a:sym typeface="Roboto"/>
            </a:endParaRPr>
          </a:p>
        </p:txBody>
      </p:sp>
      <p:sp>
        <p:nvSpPr>
          <p:cNvPr id="84" name="Google Shape;84;p15"/>
          <p:cNvSpPr txBox="1"/>
          <p:nvPr/>
        </p:nvSpPr>
        <p:spPr>
          <a:xfrm>
            <a:off x="5025275" y="1163950"/>
            <a:ext cx="3611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D89E61"/>
                </a:solidFill>
                <a:latin typeface="Roboto"/>
                <a:ea typeface="Roboto"/>
                <a:cs typeface="Roboto"/>
                <a:sym typeface="Roboto"/>
              </a:rPr>
              <a:t>INSERT SPEAKER’S TITLE HERE</a:t>
            </a:r>
            <a:endParaRPr>
              <a:solidFill>
                <a:srgbClr val="D89E61"/>
              </a:solidFill>
            </a:endParaRPr>
          </a:p>
        </p:txBody>
      </p:sp>
    </p:spTree>
    <p:extLst>
      <p:ext uri="{BB962C8B-B14F-4D97-AF65-F5344CB8AC3E}">
        <p14:creationId xmlns:p14="http://schemas.microsoft.com/office/powerpoint/2010/main" val="34661262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75" y="1391700"/>
            <a:ext cx="9144000" cy="54663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5" name="Google Shape;55;p13"/>
          <p:cNvPicPr preferRelativeResize="0"/>
          <p:nvPr/>
        </p:nvPicPr>
        <p:blipFill rotWithShape="1">
          <a:blip r:embed="rId3">
            <a:alphaModFix/>
          </a:blip>
          <a:srcRect l="15327" r="18973" b="45292"/>
          <a:stretch/>
        </p:blipFill>
        <p:spPr>
          <a:xfrm>
            <a:off x="514049" y="631600"/>
            <a:ext cx="2415898" cy="1765148"/>
          </a:xfrm>
          <a:prstGeom prst="rect">
            <a:avLst/>
          </a:prstGeom>
          <a:noFill/>
          <a:ln>
            <a:noFill/>
          </a:ln>
        </p:spPr>
      </p:pic>
      <p:pic>
        <p:nvPicPr>
          <p:cNvPr id="56" name="Google Shape;56;p13"/>
          <p:cNvPicPr preferRelativeResize="0"/>
          <p:nvPr/>
        </p:nvPicPr>
        <p:blipFill rotWithShape="1">
          <a:blip r:embed="rId4">
            <a:alphaModFix/>
          </a:blip>
          <a:srcRect b="3194"/>
          <a:stretch/>
        </p:blipFill>
        <p:spPr>
          <a:xfrm>
            <a:off x="3381063" y="631600"/>
            <a:ext cx="2415900" cy="1765167"/>
          </a:xfrm>
          <a:prstGeom prst="rect">
            <a:avLst/>
          </a:prstGeom>
          <a:noFill/>
          <a:ln>
            <a:noFill/>
          </a:ln>
        </p:spPr>
      </p:pic>
      <p:pic>
        <p:nvPicPr>
          <p:cNvPr id="57" name="Google Shape;57;p13"/>
          <p:cNvPicPr preferRelativeResize="0"/>
          <p:nvPr/>
        </p:nvPicPr>
        <p:blipFill rotWithShape="1">
          <a:blip r:embed="rId5">
            <a:alphaModFix/>
          </a:blip>
          <a:srcRect l="2212" t="4725" r="1596" b="25583"/>
          <a:stretch/>
        </p:blipFill>
        <p:spPr>
          <a:xfrm>
            <a:off x="6248068" y="631600"/>
            <a:ext cx="2415933" cy="1765150"/>
          </a:xfrm>
          <a:prstGeom prst="rect">
            <a:avLst/>
          </a:prstGeom>
          <a:noFill/>
          <a:ln>
            <a:noFill/>
          </a:ln>
        </p:spPr>
      </p:pic>
      <p:sp>
        <p:nvSpPr>
          <p:cNvPr id="58" name="Google Shape;58;p13"/>
          <p:cNvSpPr txBox="1"/>
          <p:nvPr/>
        </p:nvSpPr>
        <p:spPr>
          <a:xfrm>
            <a:off x="427995" y="2636286"/>
            <a:ext cx="2600400" cy="401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1600">
                <a:solidFill>
                  <a:srgbClr val="231E21"/>
                </a:solidFill>
                <a:latin typeface="Merriweather Light"/>
                <a:ea typeface="Merriweather Light"/>
                <a:cs typeface="Merriweather Light"/>
                <a:sym typeface="Merriweather Light"/>
              </a:rPr>
              <a:t>Insert Speaker Name</a:t>
            </a:r>
            <a:endParaRPr sz="1600">
              <a:solidFill>
                <a:srgbClr val="231E21"/>
              </a:solidFill>
              <a:latin typeface="Merriweather Light"/>
              <a:ea typeface="Merriweather Light"/>
              <a:cs typeface="Merriweather Light"/>
              <a:sym typeface="Merriweather Light"/>
            </a:endParaRPr>
          </a:p>
        </p:txBody>
      </p:sp>
      <p:sp>
        <p:nvSpPr>
          <p:cNvPr id="59" name="Google Shape;59;p13"/>
          <p:cNvSpPr txBox="1"/>
          <p:nvPr/>
        </p:nvSpPr>
        <p:spPr>
          <a:xfrm>
            <a:off x="428000" y="3302350"/>
            <a:ext cx="2600400" cy="2706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1200">
              <a:solidFill>
                <a:srgbClr val="231E21"/>
              </a:solidFill>
              <a:latin typeface="Roboto"/>
              <a:ea typeface="Roboto"/>
              <a:cs typeface="Roboto"/>
              <a:sym typeface="Roboto"/>
            </a:endParaRPr>
          </a:p>
        </p:txBody>
      </p:sp>
      <p:sp>
        <p:nvSpPr>
          <p:cNvPr id="60" name="Google Shape;60;p13"/>
          <p:cNvSpPr txBox="1"/>
          <p:nvPr/>
        </p:nvSpPr>
        <p:spPr>
          <a:xfrm>
            <a:off x="427991" y="2983752"/>
            <a:ext cx="2600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SPEAKER’S TITLE HERE</a:t>
            </a:r>
            <a:endParaRPr sz="1200">
              <a:solidFill>
                <a:srgbClr val="D89E61"/>
              </a:solidFill>
            </a:endParaRPr>
          </a:p>
        </p:txBody>
      </p:sp>
      <p:sp>
        <p:nvSpPr>
          <p:cNvPr id="61" name="Google Shape;61;p13"/>
          <p:cNvSpPr txBox="1"/>
          <p:nvPr/>
        </p:nvSpPr>
        <p:spPr>
          <a:xfrm>
            <a:off x="3285198" y="2636286"/>
            <a:ext cx="2600400" cy="401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1600">
                <a:solidFill>
                  <a:srgbClr val="231E21"/>
                </a:solidFill>
                <a:latin typeface="Merriweather Light"/>
                <a:ea typeface="Merriweather Light"/>
                <a:cs typeface="Merriweather Light"/>
                <a:sym typeface="Merriweather Light"/>
              </a:rPr>
              <a:t>Insert Speaker Name</a:t>
            </a:r>
            <a:endParaRPr sz="1600">
              <a:solidFill>
                <a:srgbClr val="231E21"/>
              </a:solidFill>
              <a:latin typeface="Merriweather Light"/>
              <a:ea typeface="Merriweather Light"/>
              <a:cs typeface="Merriweather Light"/>
              <a:sym typeface="Merriweather Light"/>
            </a:endParaRPr>
          </a:p>
        </p:txBody>
      </p:sp>
      <p:sp>
        <p:nvSpPr>
          <p:cNvPr id="62" name="Google Shape;62;p13"/>
          <p:cNvSpPr txBox="1"/>
          <p:nvPr/>
        </p:nvSpPr>
        <p:spPr>
          <a:xfrm>
            <a:off x="3285195" y="3302350"/>
            <a:ext cx="2600400" cy="2706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1200">
              <a:solidFill>
                <a:srgbClr val="231E21"/>
              </a:solidFill>
              <a:latin typeface="Roboto"/>
              <a:ea typeface="Roboto"/>
              <a:cs typeface="Roboto"/>
              <a:sym typeface="Roboto"/>
            </a:endParaRPr>
          </a:p>
        </p:txBody>
      </p:sp>
      <p:sp>
        <p:nvSpPr>
          <p:cNvPr id="63" name="Google Shape;63;p13"/>
          <p:cNvSpPr txBox="1"/>
          <p:nvPr/>
        </p:nvSpPr>
        <p:spPr>
          <a:xfrm>
            <a:off x="3285194" y="2983752"/>
            <a:ext cx="2600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SPEAKER’S TITLE HERE</a:t>
            </a:r>
            <a:endParaRPr sz="1200">
              <a:solidFill>
                <a:srgbClr val="D89E61"/>
              </a:solidFill>
            </a:endParaRPr>
          </a:p>
        </p:txBody>
      </p:sp>
      <p:sp>
        <p:nvSpPr>
          <p:cNvPr id="64" name="Google Shape;64;p13"/>
          <p:cNvSpPr txBox="1"/>
          <p:nvPr/>
        </p:nvSpPr>
        <p:spPr>
          <a:xfrm>
            <a:off x="6155841" y="2636286"/>
            <a:ext cx="2600400" cy="401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1600">
                <a:solidFill>
                  <a:srgbClr val="231E21"/>
                </a:solidFill>
                <a:latin typeface="Merriweather Light"/>
                <a:ea typeface="Merriweather Light"/>
                <a:cs typeface="Merriweather Light"/>
                <a:sym typeface="Merriweather Light"/>
              </a:rPr>
              <a:t>Insert Speaker Name</a:t>
            </a:r>
            <a:endParaRPr sz="1600">
              <a:solidFill>
                <a:srgbClr val="231E21"/>
              </a:solidFill>
              <a:latin typeface="Merriweather Light"/>
              <a:ea typeface="Merriweather Light"/>
              <a:cs typeface="Merriweather Light"/>
              <a:sym typeface="Merriweather Light"/>
            </a:endParaRPr>
          </a:p>
        </p:txBody>
      </p:sp>
      <p:sp>
        <p:nvSpPr>
          <p:cNvPr id="65" name="Google Shape;65;p13"/>
          <p:cNvSpPr txBox="1"/>
          <p:nvPr/>
        </p:nvSpPr>
        <p:spPr>
          <a:xfrm>
            <a:off x="6155837" y="3302356"/>
            <a:ext cx="2600400" cy="2706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1200">
              <a:solidFill>
                <a:srgbClr val="231E21"/>
              </a:solidFill>
              <a:latin typeface="Roboto"/>
              <a:ea typeface="Roboto"/>
              <a:cs typeface="Roboto"/>
              <a:sym typeface="Roboto"/>
            </a:endParaRPr>
          </a:p>
        </p:txBody>
      </p:sp>
      <p:sp>
        <p:nvSpPr>
          <p:cNvPr id="66" name="Google Shape;66;p13"/>
          <p:cNvSpPr txBox="1"/>
          <p:nvPr/>
        </p:nvSpPr>
        <p:spPr>
          <a:xfrm>
            <a:off x="6155837" y="2983752"/>
            <a:ext cx="2600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SPEAKER’S TITLE HERE</a:t>
            </a:r>
            <a:endParaRPr sz="1200">
              <a:solidFill>
                <a:srgbClr val="D89E61"/>
              </a:solidFill>
            </a:endParaRPr>
          </a:p>
        </p:txBody>
      </p:sp>
    </p:spTree>
    <p:extLst>
      <p:ext uri="{BB962C8B-B14F-4D97-AF65-F5344CB8AC3E}">
        <p14:creationId xmlns:p14="http://schemas.microsoft.com/office/powerpoint/2010/main" val="41593181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4"/>
          <p:cNvSpPr/>
          <p:nvPr/>
        </p:nvSpPr>
        <p:spPr>
          <a:xfrm>
            <a:off x="75" y="1391700"/>
            <a:ext cx="9144000" cy="54663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72" name="Google Shape;72;p14"/>
          <p:cNvPicPr preferRelativeResize="0"/>
          <p:nvPr/>
        </p:nvPicPr>
        <p:blipFill rotWithShape="1">
          <a:blip r:embed="rId3">
            <a:alphaModFix/>
          </a:blip>
          <a:srcRect l="15327" r="18973" b="45292"/>
          <a:stretch/>
        </p:blipFill>
        <p:spPr>
          <a:xfrm>
            <a:off x="514049" y="631600"/>
            <a:ext cx="2415898" cy="1765148"/>
          </a:xfrm>
          <a:prstGeom prst="rect">
            <a:avLst/>
          </a:prstGeom>
          <a:noFill/>
          <a:ln>
            <a:noFill/>
          </a:ln>
        </p:spPr>
      </p:pic>
      <p:pic>
        <p:nvPicPr>
          <p:cNvPr id="73" name="Google Shape;73;p14"/>
          <p:cNvPicPr preferRelativeResize="0"/>
          <p:nvPr/>
        </p:nvPicPr>
        <p:blipFill rotWithShape="1">
          <a:blip r:embed="rId4">
            <a:alphaModFix/>
          </a:blip>
          <a:srcRect b="3194"/>
          <a:stretch/>
        </p:blipFill>
        <p:spPr>
          <a:xfrm>
            <a:off x="3381063" y="631600"/>
            <a:ext cx="2415900" cy="1765167"/>
          </a:xfrm>
          <a:prstGeom prst="rect">
            <a:avLst/>
          </a:prstGeom>
          <a:noFill/>
          <a:ln>
            <a:noFill/>
          </a:ln>
        </p:spPr>
      </p:pic>
      <p:pic>
        <p:nvPicPr>
          <p:cNvPr id="74" name="Google Shape;74;p14"/>
          <p:cNvPicPr preferRelativeResize="0"/>
          <p:nvPr/>
        </p:nvPicPr>
        <p:blipFill rotWithShape="1">
          <a:blip r:embed="rId5">
            <a:alphaModFix/>
          </a:blip>
          <a:srcRect l="2212" t="4725" r="1596" b="25583"/>
          <a:stretch/>
        </p:blipFill>
        <p:spPr>
          <a:xfrm>
            <a:off x="6248068" y="631600"/>
            <a:ext cx="2415933" cy="1765150"/>
          </a:xfrm>
          <a:prstGeom prst="rect">
            <a:avLst/>
          </a:prstGeom>
          <a:noFill/>
          <a:ln>
            <a:noFill/>
          </a:ln>
        </p:spPr>
      </p:pic>
      <p:sp>
        <p:nvSpPr>
          <p:cNvPr id="75" name="Google Shape;75;p14"/>
          <p:cNvSpPr txBox="1"/>
          <p:nvPr/>
        </p:nvSpPr>
        <p:spPr>
          <a:xfrm>
            <a:off x="427995" y="2636286"/>
            <a:ext cx="2600400" cy="401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1600">
                <a:solidFill>
                  <a:srgbClr val="FBF8F3"/>
                </a:solidFill>
                <a:latin typeface="Merriweather Light"/>
                <a:ea typeface="Merriweather Light"/>
                <a:cs typeface="Merriweather Light"/>
                <a:sym typeface="Merriweather Light"/>
              </a:rPr>
              <a:t>Insert Speaker Name</a:t>
            </a:r>
            <a:endParaRPr sz="1600">
              <a:solidFill>
                <a:srgbClr val="FBF8F3"/>
              </a:solidFill>
              <a:latin typeface="Merriweather Light"/>
              <a:ea typeface="Merriweather Light"/>
              <a:cs typeface="Merriweather Light"/>
              <a:sym typeface="Merriweather Light"/>
            </a:endParaRPr>
          </a:p>
        </p:txBody>
      </p:sp>
      <p:sp>
        <p:nvSpPr>
          <p:cNvPr id="76" name="Google Shape;76;p14"/>
          <p:cNvSpPr txBox="1"/>
          <p:nvPr/>
        </p:nvSpPr>
        <p:spPr>
          <a:xfrm>
            <a:off x="428000" y="3302350"/>
            <a:ext cx="2600400" cy="2706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a:solidFill>
                  <a:srgbClr val="FBF8F3"/>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1200">
              <a:solidFill>
                <a:srgbClr val="FBF8F3"/>
              </a:solidFill>
              <a:latin typeface="Roboto"/>
              <a:ea typeface="Roboto"/>
              <a:cs typeface="Roboto"/>
              <a:sym typeface="Roboto"/>
            </a:endParaRPr>
          </a:p>
        </p:txBody>
      </p:sp>
      <p:sp>
        <p:nvSpPr>
          <p:cNvPr id="77" name="Google Shape;77;p14"/>
          <p:cNvSpPr txBox="1"/>
          <p:nvPr/>
        </p:nvSpPr>
        <p:spPr>
          <a:xfrm>
            <a:off x="427991" y="2983752"/>
            <a:ext cx="2600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SPEAKER’S TITLE HERE</a:t>
            </a:r>
            <a:endParaRPr sz="1200">
              <a:solidFill>
                <a:srgbClr val="D89E61"/>
              </a:solidFill>
            </a:endParaRPr>
          </a:p>
        </p:txBody>
      </p:sp>
      <p:sp>
        <p:nvSpPr>
          <p:cNvPr id="78" name="Google Shape;78;p14"/>
          <p:cNvSpPr txBox="1"/>
          <p:nvPr/>
        </p:nvSpPr>
        <p:spPr>
          <a:xfrm>
            <a:off x="3285198" y="2636286"/>
            <a:ext cx="2600400" cy="401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1600">
                <a:solidFill>
                  <a:srgbClr val="FBF8F3"/>
                </a:solidFill>
                <a:latin typeface="Merriweather Light"/>
                <a:ea typeface="Merriweather Light"/>
                <a:cs typeface="Merriweather Light"/>
                <a:sym typeface="Merriweather Light"/>
              </a:rPr>
              <a:t>Insert Speaker Name</a:t>
            </a:r>
            <a:endParaRPr sz="1600">
              <a:solidFill>
                <a:srgbClr val="FBF8F3"/>
              </a:solidFill>
              <a:latin typeface="Merriweather Light"/>
              <a:ea typeface="Merriweather Light"/>
              <a:cs typeface="Merriweather Light"/>
              <a:sym typeface="Merriweather Light"/>
            </a:endParaRPr>
          </a:p>
        </p:txBody>
      </p:sp>
      <p:sp>
        <p:nvSpPr>
          <p:cNvPr id="79" name="Google Shape;79;p14"/>
          <p:cNvSpPr txBox="1"/>
          <p:nvPr/>
        </p:nvSpPr>
        <p:spPr>
          <a:xfrm>
            <a:off x="3285195" y="3302350"/>
            <a:ext cx="2600400" cy="2706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a:solidFill>
                  <a:srgbClr val="FBF8F3"/>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1200">
              <a:solidFill>
                <a:srgbClr val="FBF8F3"/>
              </a:solidFill>
              <a:latin typeface="Roboto"/>
              <a:ea typeface="Roboto"/>
              <a:cs typeface="Roboto"/>
              <a:sym typeface="Roboto"/>
            </a:endParaRPr>
          </a:p>
        </p:txBody>
      </p:sp>
      <p:sp>
        <p:nvSpPr>
          <p:cNvPr id="80" name="Google Shape;80;p14"/>
          <p:cNvSpPr txBox="1"/>
          <p:nvPr/>
        </p:nvSpPr>
        <p:spPr>
          <a:xfrm>
            <a:off x="3285194" y="2983752"/>
            <a:ext cx="2600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SPEAKER’S TITLE HERE</a:t>
            </a:r>
            <a:endParaRPr sz="1200">
              <a:solidFill>
                <a:srgbClr val="D89E61"/>
              </a:solidFill>
            </a:endParaRPr>
          </a:p>
        </p:txBody>
      </p:sp>
      <p:sp>
        <p:nvSpPr>
          <p:cNvPr id="81" name="Google Shape;81;p14"/>
          <p:cNvSpPr txBox="1"/>
          <p:nvPr/>
        </p:nvSpPr>
        <p:spPr>
          <a:xfrm>
            <a:off x="6155841" y="2636286"/>
            <a:ext cx="2600400" cy="401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1600">
                <a:solidFill>
                  <a:srgbClr val="FBF8F3"/>
                </a:solidFill>
                <a:latin typeface="Merriweather Light"/>
                <a:ea typeface="Merriweather Light"/>
                <a:cs typeface="Merriweather Light"/>
                <a:sym typeface="Merriweather Light"/>
              </a:rPr>
              <a:t>Insert Speaker Name</a:t>
            </a:r>
            <a:endParaRPr sz="1600">
              <a:solidFill>
                <a:srgbClr val="FBF8F3"/>
              </a:solidFill>
              <a:latin typeface="Merriweather Light"/>
              <a:ea typeface="Merriweather Light"/>
              <a:cs typeface="Merriweather Light"/>
              <a:sym typeface="Merriweather Light"/>
            </a:endParaRPr>
          </a:p>
        </p:txBody>
      </p:sp>
      <p:sp>
        <p:nvSpPr>
          <p:cNvPr id="82" name="Google Shape;82;p14"/>
          <p:cNvSpPr txBox="1"/>
          <p:nvPr/>
        </p:nvSpPr>
        <p:spPr>
          <a:xfrm>
            <a:off x="6155837" y="3302356"/>
            <a:ext cx="2600400" cy="2706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a:solidFill>
                  <a:srgbClr val="FBF8F3"/>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1200">
              <a:solidFill>
                <a:srgbClr val="FBF8F3"/>
              </a:solidFill>
              <a:latin typeface="Roboto"/>
              <a:ea typeface="Roboto"/>
              <a:cs typeface="Roboto"/>
              <a:sym typeface="Roboto"/>
            </a:endParaRPr>
          </a:p>
        </p:txBody>
      </p:sp>
      <p:sp>
        <p:nvSpPr>
          <p:cNvPr id="83" name="Google Shape;83;p14"/>
          <p:cNvSpPr txBox="1"/>
          <p:nvPr/>
        </p:nvSpPr>
        <p:spPr>
          <a:xfrm>
            <a:off x="6155837" y="2983752"/>
            <a:ext cx="2600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D89E61"/>
                </a:solidFill>
                <a:latin typeface="Roboto"/>
                <a:ea typeface="Roboto"/>
                <a:cs typeface="Roboto"/>
                <a:sym typeface="Roboto"/>
              </a:rPr>
              <a:t>INSERT SPEAKER’S TITLE HERE</a:t>
            </a:r>
            <a:endParaRPr sz="1200">
              <a:solidFill>
                <a:srgbClr val="D89E61"/>
              </a:solidFill>
            </a:endParaRPr>
          </a:p>
        </p:txBody>
      </p:sp>
    </p:spTree>
    <p:extLst>
      <p:ext uri="{BB962C8B-B14F-4D97-AF65-F5344CB8AC3E}">
        <p14:creationId xmlns:p14="http://schemas.microsoft.com/office/powerpoint/2010/main" val="38327826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5"/>
          <p:cNvSpPr/>
          <p:nvPr/>
        </p:nvSpPr>
        <p:spPr>
          <a:xfrm>
            <a:off x="75" y="1391700"/>
            <a:ext cx="9144000" cy="54663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89" name="Google Shape;89;p15"/>
          <p:cNvPicPr preferRelativeResize="0"/>
          <p:nvPr/>
        </p:nvPicPr>
        <p:blipFill rotWithShape="1">
          <a:blip r:embed="rId3">
            <a:alphaModFix/>
          </a:blip>
          <a:srcRect l="15327" r="18973" b="45292"/>
          <a:stretch/>
        </p:blipFill>
        <p:spPr>
          <a:xfrm>
            <a:off x="514049" y="631600"/>
            <a:ext cx="2415898" cy="1765148"/>
          </a:xfrm>
          <a:prstGeom prst="rect">
            <a:avLst/>
          </a:prstGeom>
          <a:noFill/>
          <a:ln>
            <a:noFill/>
          </a:ln>
        </p:spPr>
      </p:pic>
      <p:pic>
        <p:nvPicPr>
          <p:cNvPr id="90" name="Google Shape;90;p15"/>
          <p:cNvPicPr preferRelativeResize="0"/>
          <p:nvPr/>
        </p:nvPicPr>
        <p:blipFill rotWithShape="1">
          <a:blip r:embed="rId4">
            <a:alphaModFix/>
          </a:blip>
          <a:srcRect b="3194"/>
          <a:stretch/>
        </p:blipFill>
        <p:spPr>
          <a:xfrm>
            <a:off x="3381063" y="631600"/>
            <a:ext cx="2415900" cy="1765167"/>
          </a:xfrm>
          <a:prstGeom prst="rect">
            <a:avLst/>
          </a:prstGeom>
          <a:noFill/>
          <a:ln>
            <a:noFill/>
          </a:ln>
        </p:spPr>
      </p:pic>
      <p:pic>
        <p:nvPicPr>
          <p:cNvPr id="91" name="Google Shape;91;p15"/>
          <p:cNvPicPr preferRelativeResize="0"/>
          <p:nvPr/>
        </p:nvPicPr>
        <p:blipFill rotWithShape="1">
          <a:blip r:embed="rId5">
            <a:alphaModFix/>
          </a:blip>
          <a:srcRect l="2212" t="4725" r="1596" b="25583"/>
          <a:stretch/>
        </p:blipFill>
        <p:spPr>
          <a:xfrm>
            <a:off x="6248068" y="631600"/>
            <a:ext cx="2415933" cy="1765150"/>
          </a:xfrm>
          <a:prstGeom prst="rect">
            <a:avLst/>
          </a:prstGeom>
          <a:noFill/>
          <a:ln>
            <a:noFill/>
          </a:ln>
        </p:spPr>
      </p:pic>
      <p:sp>
        <p:nvSpPr>
          <p:cNvPr id="92" name="Google Shape;92;p15"/>
          <p:cNvSpPr txBox="1"/>
          <p:nvPr/>
        </p:nvSpPr>
        <p:spPr>
          <a:xfrm>
            <a:off x="427995" y="2636286"/>
            <a:ext cx="2600400" cy="401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1600">
                <a:solidFill>
                  <a:srgbClr val="231E21"/>
                </a:solidFill>
                <a:latin typeface="Merriweather Light"/>
                <a:ea typeface="Merriweather Light"/>
                <a:cs typeface="Merriweather Light"/>
                <a:sym typeface="Merriweather Light"/>
              </a:rPr>
              <a:t>Insert Speaker Name</a:t>
            </a:r>
            <a:endParaRPr sz="1600">
              <a:solidFill>
                <a:srgbClr val="231E21"/>
              </a:solidFill>
              <a:latin typeface="Merriweather Light"/>
              <a:ea typeface="Merriweather Light"/>
              <a:cs typeface="Merriweather Light"/>
              <a:sym typeface="Merriweather Light"/>
            </a:endParaRPr>
          </a:p>
        </p:txBody>
      </p:sp>
      <p:sp>
        <p:nvSpPr>
          <p:cNvPr id="93" name="Google Shape;93;p15"/>
          <p:cNvSpPr txBox="1"/>
          <p:nvPr/>
        </p:nvSpPr>
        <p:spPr>
          <a:xfrm>
            <a:off x="428000" y="3302350"/>
            <a:ext cx="2600400" cy="2706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1200">
              <a:solidFill>
                <a:srgbClr val="231E21"/>
              </a:solidFill>
              <a:latin typeface="Roboto"/>
              <a:ea typeface="Roboto"/>
              <a:cs typeface="Roboto"/>
              <a:sym typeface="Roboto"/>
            </a:endParaRPr>
          </a:p>
        </p:txBody>
      </p:sp>
      <p:sp>
        <p:nvSpPr>
          <p:cNvPr id="94" name="Google Shape;94;p15"/>
          <p:cNvSpPr txBox="1"/>
          <p:nvPr/>
        </p:nvSpPr>
        <p:spPr>
          <a:xfrm>
            <a:off x="427991" y="2983752"/>
            <a:ext cx="2600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B89F90"/>
                </a:solidFill>
                <a:latin typeface="Roboto"/>
                <a:ea typeface="Roboto"/>
                <a:cs typeface="Roboto"/>
                <a:sym typeface="Roboto"/>
              </a:rPr>
              <a:t>INSERT SPEAKER’S TITLE HERE</a:t>
            </a:r>
            <a:endParaRPr sz="1200">
              <a:solidFill>
                <a:srgbClr val="B89F90"/>
              </a:solidFill>
            </a:endParaRPr>
          </a:p>
        </p:txBody>
      </p:sp>
      <p:sp>
        <p:nvSpPr>
          <p:cNvPr id="95" name="Google Shape;95;p15"/>
          <p:cNvSpPr txBox="1"/>
          <p:nvPr/>
        </p:nvSpPr>
        <p:spPr>
          <a:xfrm>
            <a:off x="3285198" y="2636286"/>
            <a:ext cx="2600400" cy="401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1600">
                <a:solidFill>
                  <a:srgbClr val="231E21"/>
                </a:solidFill>
                <a:latin typeface="Merriweather Light"/>
                <a:ea typeface="Merriweather Light"/>
                <a:cs typeface="Merriweather Light"/>
                <a:sym typeface="Merriweather Light"/>
              </a:rPr>
              <a:t>Insert Speaker Name</a:t>
            </a:r>
            <a:endParaRPr sz="1600">
              <a:solidFill>
                <a:srgbClr val="231E21"/>
              </a:solidFill>
              <a:latin typeface="Merriweather Light"/>
              <a:ea typeface="Merriweather Light"/>
              <a:cs typeface="Merriweather Light"/>
              <a:sym typeface="Merriweather Light"/>
            </a:endParaRPr>
          </a:p>
        </p:txBody>
      </p:sp>
      <p:sp>
        <p:nvSpPr>
          <p:cNvPr id="96" name="Google Shape;96;p15"/>
          <p:cNvSpPr txBox="1"/>
          <p:nvPr/>
        </p:nvSpPr>
        <p:spPr>
          <a:xfrm>
            <a:off x="3285195" y="3302350"/>
            <a:ext cx="2600400" cy="2706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1200">
              <a:solidFill>
                <a:srgbClr val="231E21"/>
              </a:solidFill>
              <a:latin typeface="Roboto"/>
              <a:ea typeface="Roboto"/>
              <a:cs typeface="Roboto"/>
              <a:sym typeface="Roboto"/>
            </a:endParaRPr>
          </a:p>
        </p:txBody>
      </p:sp>
      <p:sp>
        <p:nvSpPr>
          <p:cNvPr id="97" name="Google Shape;97;p15"/>
          <p:cNvSpPr txBox="1"/>
          <p:nvPr/>
        </p:nvSpPr>
        <p:spPr>
          <a:xfrm>
            <a:off x="3285194" y="2983752"/>
            <a:ext cx="2600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B89F90"/>
                </a:solidFill>
                <a:latin typeface="Roboto"/>
                <a:ea typeface="Roboto"/>
                <a:cs typeface="Roboto"/>
                <a:sym typeface="Roboto"/>
              </a:rPr>
              <a:t>INSERT SPEAKER’S TITLE HERE</a:t>
            </a:r>
            <a:endParaRPr sz="1200">
              <a:solidFill>
                <a:srgbClr val="B89F90"/>
              </a:solidFill>
            </a:endParaRPr>
          </a:p>
        </p:txBody>
      </p:sp>
      <p:sp>
        <p:nvSpPr>
          <p:cNvPr id="98" name="Google Shape;98;p15"/>
          <p:cNvSpPr txBox="1"/>
          <p:nvPr/>
        </p:nvSpPr>
        <p:spPr>
          <a:xfrm>
            <a:off x="6155841" y="2636286"/>
            <a:ext cx="2600400" cy="4014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1600">
                <a:solidFill>
                  <a:srgbClr val="231E21"/>
                </a:solidFill>
                <a:latin typeface="Merriweather Light"/>
                <a:ea typeface="Merriweather Light"/>
                <a:cs typeface="Merriweather Light"/>
                <a:sym typeface="Merriweather Light"/>
              </a:rPr>
              <a:t>Insert Speaker Name</a:t>
            </a:r>
            <a:endParaRPr sz="1600">
              <a:solidFill>
                <a:srgbClr val="231E21"/>
              </a:solidFill>
              <a:latin typeface="Merriweather Light"/>
              <a:ea typeface="Merriweather Light"/>
              <a:cs typeface="Merriweather Light"/>
              <a:sym typeface="Merriweather Light"/>
            </a:endParaRPr>
          </a:p>
        </p:txBody>
      </p:sp>
      <p:sp>
        <p:nvSpPr>
          <p:cNvPr id="99" name="Google Shape;99;p15"/>
          <p:cNvSpPr txBox="1"/>
          <p:nvPr/>
        </p:nvSpPr>
        <p:spPr>
          <a:xfrm>
            <a:off x="6155837" y="3302356"/>
            <a:ext cx="2600400" cy="2706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a:solidFill>
                  <a:srgbClr val="231E21"/>
                </a:solidFill>
                <a:latin typeface="Roboto"/>
                <a:ea typeface="Roboto"/>
                <a:cs typeface="Roboto"/>
                <a:sym typeface="Roboto"/>
              </a:rPr>
              <a:t>Insert Speaker Biography here. Igendign ihicia simi, od ut fugias doluptatur alitiistio molupisciis sum veliquas pratiis assi alibusam expero eum ratis alitae venima doluptatem cum quas quam ium name pel inum veliquamus quae labo. Ebitium aut et aped ut la siminim inctoribus aut quiandam dolori undita ne solendu cimpore caectore cum is everupt atiusae est in pos.</a:t>
            </a:r>
            <a:endParaRPr sz="1200">
              <a:solidFill>
                <a:srgbClr val="231E21"/>
              </a:solidFill>
              <a:latin typeface="Roboto"/>
              <a:ea typeface="Roboto"/>
              <a:cs typeface="Roboto"/>
              <a:sym typeface="Roboto"/>
            </a:endParaRPr>
          </a:p>
        </p:txBody>
      </p:sp>
      <p:sp>
        <p:nvSpPr>
          <p:cNvPr id="100" name="Google Shape;100;p15"/>
          <p:cNvSpPr txBox="1"/>
          <p:nvPr/>
        </p:nvSpPr>
        <p:spPr>
          <a:xfrm>
            <a:off x="6155837" y="2983752"/>
            <a:ext cx="2600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B89F90"/>
                </a:solidFill>
                <a:latin typeface="Roboto"/>
                <a:ea typeface="Roboto"/>
                <a:cs typeface="Roboto"/>
                <a:sym typeface="Roboto"/>
              </a:rPr>
              <a:t>INSERT SPEAKER’S TITLE HERE</a:t>
            </a:r>
            <a:endParaRPr sz="1200">
              <a:solidFill>
                <a:srgbClr val="B89F90"/>
              </a:solidFill>
            </a:endParaRPr>
          </a:p>
        </p:txBody>
      </p:sp>
    </p:spTree>
    <p:extLst>
      <p:ext uri="{BB962C8B-B14F-4D97-AF65-F5344CB8AC3E}">
        <p14:creationId xmlns:p14="http://schemas.microsoft.com/office/powerpoint/2010/main" val="17277672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5700" y="0"/>
            <a:ext cx="2973000" cy="68580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p:nvPr/>
        </p:nvSpPr>
        <p:spPr>
          <a:xfrm>
            <a:off x="320550" y="4945400"/>
            <a:ext cx="23214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Title for the Graph/ Chart</a:t>
            </a:r>
            <a:endParaRPr sz="3000">
              <a:solidFill>
                <a:srgbClr val="D89E61"/>
              </a:solidFill>
              <a:latin typeface="Merriweather Light"/>
              <a:ea typeface="Merriweather Light"/>
              <a:cs typeface="Merriweather Light"/>
              <a:sym typeface="Merriweather Light"/>
            </a:endParaRPr>
          </a:p>
        </p:txBody>
      </p:sp>
      <p:pic>
        <p:nvPicPr>
          <p:cNvPr id="56" name="Google Shape;56;p13"/>
          <p:cNvPicPr preferRelativeResize="0"/>
          <p:nvPr/>
        </p:nvPicPr>
        <p:blipFill>
          <a:blip r:embed="rId3">
            <a:alphaModFix/>
          </a:blip>
          <a:stretch>
            <a:fillRect/>
          </a:stretch>
        </p:blipFill>
        <p:spPr>
          <a:xfrm>
            <a:off x="395650" y="637375"/>
            <a:ext cx="459576" cy="459576"/>
          </a:xfrm>
          <a:prstGeom prst="rect">
            <a:avLst/>
          </a:prstGeom>
          <a:noFill/>
          <a:ln>
            <a:noFill/>
          </a:ln>
        </p:spPr>
      </p:pic>
      <p:pic>
        <p:nvPicPr>
          <p:cNvPr id="57" name="Google Shape;57;p13" title="Chart"/>
          <p:cNvPicPr preferRelativeResize="0"/>
          <p:nvPr/>
        </p:nvPicPr>
        <p:blipFill>
          <a:blip r:embed="rId4">
            <a:alphaModFix/>
          </a:blip>
          <a:stretch>
            <a:fillRect/>
          </a:stretch>
        </p:blipFill>
        <p:spPr>
          <a:xfrm>
            <a:off x="3360300" y="1755700"/>
            <a:ext cx="5412300" cy="3346606"/>
          </a:xfrm>
          <a:prstGeom prst="rect">
            <a:avLst/>
          </a:prstGeom>
          <a:noFill/>
          <a:ln>
            <a:noFill/>
          </a:ln>
        </p:spPr>
      </p:pic>
    </p:spTree>
    <p:extLst>
      <p:ext uri="{BB962C8B-B14F-4D97-AF65-F5344CB8AC3E}">
        <p14:creationId xmlns:p14="http://schemas.microsoft.com/office/powerpoint/2010/main" val="37790927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4"/>
          <p:cNvSpPr/>
          <p:nvPr/>
        </p:nvSpPr>
        <p:spPr>
          <a:xfrm>
            <a:off x="-5700" y="0"/>
            <a:ext cx="2973000" cy="6858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3" name="Google Shape;63;p14"/>
          <p:cNvSpPr txBox="1"/>
          <p:nvPr/>
        </p:nvSpPr>
        <p:spPr>
          <a:xfrm>
            <a:off x="320550" y="4945400"/>
            <a:ext cx="23214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Title for the Graph/ Chart</a:t>
            </a:r>
            <a:endParaRPr sz="3000">
              <a:solidFill>
                <a:srgbClr val="D89E61"/>
              </a:solidFill>
              <a:latin typeface="Merriweather Light"/>
              <a:ea typeface="Merriweather Light"/>
              <a:cs typeface="Merriweather Light"/>
              <a:sym typeface="Merriweather Light"/>
            </a:endParaRPr>
          </a:p>
        </p:txBody>
      </p:sp>
      <p:pic>
        <p:nvPicPr>
          <p:cNvPr id="64" name="Google Shape;64;p14"/>
          <p:cNvPicPr preferRelativeResize="0"/>
          <p:nvPr/>
        </p:nvPicPr>
        <p:blipFill>
          <a:blip r:embed="rId3">
            <a:alphaModFix/>
          </a:blip>
          <a:stretch>
            <a:fillRect/>
          </a:stretch>
        </p:blipFill>
        <p:spPr>
          <a:xfrm>
            <a:off x="395650" y="637375"/>
            <a:ext cx="459576" cy="459576"/>
          </a:xfrm>
          <a:prstGeom prst="rect">
            <a:avLst/>
          </a:prstGeom>
          <a:noFill/>
          <a:ln>
            <a:noFill/>
          </a:ln>
        </p:spPr>
      </p:pic>
      <p:pic>
        <p:nvPicPr>
          <p:cNvPr id="65" name="Google Shape;65;p14" title="Chart"/>
          <p:cNvPicPr preferRelativeResize="0"/>
          <p:nvPr/>
        </p:nvPicPr>
        <p:blipFill>
          <a:blip r:embed="rId4">
            <a:alphaModFix/>
          </a:blip>
          <a:stretch>
            <a:fillRect/>
          </a:stretch>
        </p:blipFill>
        <p:spPr>
          <a:xfrm>
            <a:off x="3360300" y="1755700"/>
            <a:ext cx="5412300" cy="3346606"/>
          </a:xfrm>
          <a:prstGeom prst="rect">
            <a:avLst/>
          </a:prstGeom>
          <a:noFill/>
          <a:ln>
            <a:noFill/>
          </a:ln>
        </p:spPr>
      </p:pic>
    </p:spTree>
    <p:extLst>
      <p:ext uri="{BB962C8B-B14F-4D97-AF65-F5344CB8AC3E}">
        <p14:creationId xmlns:p14="http://schemas.microsoft.com/office/powerpoint/2010/main" val="39686178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15"/>
          <p:cNvSpPr/>
          <p:nvPr/>
        </p:nvSpPr>
        <p:spPr>
          <a:xfrm>
            <a:off x="-5700" y="0"/>
            <a:ext cx="2973000" cy="6858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1" name="Google Shape;71;p15"/>
          <p:cNvSpPr txBox="1"/>
          <p:nvPr/>
        </p:nvSpPr>
        <p:spPr>
          <a:xfrm>
            <a:off x="320550" y="4945400"/>
            <a:ext cx="23214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Title for the Graph/ Chart</a:t>
            </a:r>
            <a:endParaRPr sz="3000">
              <a:solidFill>
                <a:srgbClr val="D89E61"/>
              </a:solidFill>
              <a:latin typeface="Merriweather Light"/>
              <a:ea typeface="Merriweather Light"/>
              <a:cs typeface="Merriweather Light"/>
              <a:sym typeface="Merriweather Light"/>
            </a:endParaRPr>
          </a:p>
        </p:txBody>
      </p:sp>
      <p:pic>
        <p:nvPicPr>
          <p:cNvPr id="72" name="Google Shape;72;p15"/>
          <p:cNvPicPr preferRelativeResize="0"/>
          <p:nvPr/>
        </p:nvPicPr>
        <p:blipFill>
          <a:blip r:embed="rId3">
            <a:alphaModFix/>
          </a:blip>
          <a:stretch>
            <a:fillRect/>
          </a:stretch>
        </p:blipFill>
        <p:spPr>
          <a:xfrm>
            <a:off x="395650" y="637375"/>
            <a:ext cx="459576" cy="459576"/>
          </a:xfrm>
          <a:prstGeom prst="rect">
            <a:avLst/>
          </a:prstGeom>
          <a:noFill/>
          <a:ln>
            <a:noFill/>
          </a:ln>
        </p:spPr>
      </p:pic>
      <p:pic>
        <p:nvPicPr>
          <p:cNvPr id="73" name="Google Shape;73;p15" title="Chart"/>
          <p:cNvPicPr preferRelativeResize="0"/>
          <p:nvPr/>
        </p:nvPicPr>
        <p:blipFill>
          <a:blip r:embed="rId4">
            <a:alphaModFix/>
          </a:blip>
          <a:stretch>
            <a:fillRect/>
          </a:stretch>
        </p:blipFill>
        <p:spPr>
          <a:xfrm>
            <a:off x="3360300" y="1755700"/>
            <a:ext cx="5412300" cy="3346606"/>
          </a:xfrm>
          <a:prstGeom prst="rect">
            <a:avLst/>
          </a:prstGeom>
          <a:noFill/>
          <a:ln>
            <a:noFill/>
          </a:ln>
        </p:spPr>
      </p:pic>
    </p:spTree>
    <p:extLst>
      <p:ext uri="{BB962C8B-B14F-4D97-AF65-F5344CB8AC3E}">
        <p14:creationId xmlns:p14="http://schemas.microsoft.com/office/powerpoint/2010/main" val="22353261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6"/>
          <p:cNvSpPr/>
          <p:nvPr/>
        </p:nvSpPr>
        <p:spPr>
          <a:xfrm>
            <a:off x="-5700" y="0"/>
            <a:ext cx="2973000" cy="68580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9" name="Google Shape;79;p16"/>
          <p:cNvSpPr txBox="1"/>
          <p:nvPr/>
        </p:nvSpPr>
        <p:spPr>
          <a:xfrm>
            <a:off x="320550" y="4945400"/>
            <a:ext cx="23214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Title for the Graph/ Chart</a:t>
            </a:r>
            <a:endParaRPr sz="3000">
              <a:solidFill>
                <a:srgbClr val="D89E61"/>
              </a:solidFill>
              <a:latin typeface="Merriweather Light"/>
              <a:ea typeface="Merriweather Light"/>
              <a:cs typeface="Merriweather Light"/>
              <a:sym typeface="Merriweather Light"/>
            </a:endParaRPr>
          </a:p>
        </p:txBody>
      </p:sp>
      <p:pic>
        <p:nvPicPr>
          <p:cNvPr id="80" name="Google Shape;80;p16"/>
          <p:cNvPicPr preferRelativeResize="0"/>
          <p:nvPr/>
        </p:nvPicPr>
        <p:blipFill>
          <a:blip r:embed="rId3">
            <a:alphaModFix/>
          </a:blip>
          <a:stretch>
            <a:fillRect/>
          </a:stretch>
        </p:blipFill>
        <p:spPr>
          <a:xfrm>
            <a:off x="395650" y="637375"/>
            <a:ext cx="459576" cy="459576"/>
          </a:xfrm>
          <a:prstGeom prst="rect">
            <a:avLst/>
          </a:prstGeom>
          <a:noFill/>
          <a:ln>
            <a:noFill/>
          </a:ln>
        </p:spPr>
      </p:pic>
      <p:pic>
        <p:nvPicPr>
          <p:cNvPr id="81" name="Google Shape;81;p16" title="Chart"/>
          <p:cNvPicPr preferRelativeResize="0"/>
          <p:nvPr/>
        </p:nvPicPr>
        <p:blipFill>
          <a:blip r:embed="rId4">
            <a:alphaModFix/>
          </a:blip>
          <a:stretch>
            <a:fillRect/>
          </a:stretch>
        </p:blipFill>
        <p:spPr>
          <a:xfrm>
            <a:off x="3360300" y="1755700"/>
            <a:ext cx="5412300" cy="3346606"/>
          </a:xfrm>
          <a:prstGeom prst="rect">
            <a:avLst/>
          </a:prstGeom>
          <a:noFill/>
          <a:ln>
            <a:noFill/>
          </a:ln>
        </p:spPr>
      </p:pic>
    </p:spTree>
    <p:extLst>
      <p:ext uri="{BB962C8B-B14F-4D97-AF65-F5344CB8AC3E}">
        <p14:creationId xmlns:p14="http://schemas.microsoft.com/office/powerpoint/2010/main" val="957568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2629325" y="0"/>
            <a:ext cx="6515100" cy="68580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p:nvPr/>
        </p:nvSpPr>
        <p:spPr>
          <a:xfrm>
            <a:off x="5034371" y="4068563"/>
            <a:ext cx="3765900" cy="792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FFFFFF"/>
                </a:solidFill>
                <a:latin typeface="Merriweather Light"/>
                <a:ea typeface="Merriweather Light"/>
                <a:cs typeface="Merriweather Light"/>
                <a:sym typeface="Merriweather Light"/>
              </a:rPr>
              <a:t>Insert Subheading for the Presentation (or else delete)</a:t>
            </a:r>
            <a:endParaRPr sz="2000">
              <a:solidFill>
                <a:srgbClr val="FFFFFF"/>
              </a:solidFill>
              <a:latin typeface="Merriweather Light"/>
              <a:ea typeface="Merriweather Light"/>
              <a:cs typeface="Merriweather Light"/>
              <a:sym typeface="Merriweather Light"/>
            </a:endParaRPr>
          </a:p>
        </p:txBody>
      </p:sp>
      <p:sp>
        <p:nvSpPr>
          <p:cNvPr id="56" name="Google Shape;56;p13"/>
          <p:cNvSpPr txBox="1"/>
          <p:nvPr/>
        </p:nvSpPr>
        <p:spPr>
          <a:xfrm>
            <a:off x="5034371" y="1997138"/>
            <a:ext cx="3765900" cy="33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D89E61"/>
                </a:solidFill>
                <a:latin typeface="Roboto"/>
                <a:ea typeface="Roboto"/>
                <a:cs typeface="Roboto"/>
                <a:sym typeface="Roboto"/>
              </a:rPr>
              <a:t>INSERT PRESENTER NAME(S) AND TITLES </a:t>
            </a:r>
            <a:endParaRPr>
              <a:solidFill>
                <a:srgbClr val="D89E61"/>
              </a:solidFill>
              <a:latin typeface="Roboto"/>
              <a:ea typeface="Roboto"/>
              <a:cs typeface="Roboto"/>
              <a:sym typeface="Roboto"/>
            </a:endParaRPr>
          </a:p>
        </p:txBody>
      </p:sp>
      <p:sp>
        <p:nvSpPr>
          <p:cNvPr id="57" name="Google Shape;57;p13"/>
          <p:cNvSpPr txBox="1"/>
          <p:nvPr/>
        </p:nvSpPr>
        <p:spPr>
          <a:xfrm>
            <a:off x="939432" y="5877850"/>
            <a:ext cx="1602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D89E61"/>
                </a:solidFill>
                <a:latin typeface="Roboto"/>
                <a:ea typeface="Roboto"/>
                <a:cs typeface="Roboto"/>
                <a:sym typeface="Roboto"/>
              </a:rPr>
              <a:t>DATE, YEAR</a:t>
            </a:r>
            <a:endParaRPr/>
          </a:p>
        </p:txBody>
      </p:sp>
      <p:pic>
        <p:nvPicPr>
          <p:cNvPr id="58" name="Google Shape;58;p13"/>
          <p:cNvPicPr preferRelativeResize="0"/>
          <p:nvPr/>
        </p:nvPicPr>
        <p:blipFill rotWithShape="1">
          <a:blip r:embed="rId3">
            <a:alphaModFix/>
          </a:blip>
          <a:srcRect l="14092" r="34115"/>
          <a:stretch/>
        </p:blipFill>
        <p:spPr>
          <a:xfrm>
            <a:off x="1053525" y="1005963"/>
            <a:ext cx="3765801" cy="4846074"/>
          </a:xfrm>
          <a:prstGeom prst="rect">
            <a:avLst/>
          </a:prstGeom>
          <a:noFill/>
          <a:ln>
            <a:noFill/>
          </a:ln>
        </p:spPr>
      </p:pic>
      <p:sp>
        <p:nvSpPr>
          <p:cNvPr id="59" name="Google Shape;59;p13"/>
          <p:cNvSpPr txBox="1"/>
          <p:nvPr/>
        </p:nvSpPr>
        <p:spPr>
          <a:xfrm>
            <a:off x="5034371" y="2405663"/>
            <a:ext cx="37659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FFFFF"/>
                </a:solidFill>
                <a:latin typeface="Merriweather"/>
                <a:ea typeface="Merriweather"/>
                <a:cs typeface="Merriweather"/>
                <a:sym typeface="Merriweather"/>
              </a:rPr>
              <a:t>Insert Title </a:t>
            </a:r>
            <a:endParaRPr sz="3800">
              <a:solidFill>
                <a:srgbClr val="FFFFFF"/>
              </a:solidFill>
              <a:latin typeface="Merriweather"/>
              <a:ea typeface="Merriweather"/>
              <a:cs typeface="Merriweather"/>
              <a:sym typeface="Merriweather"/>
            </a:endParaRPr>
          </a:p>
          <a:p>
            <a:pPr marL="0" lvl="0" indent="0" algn="l" rtl="0">
              <a:lnSpc>
                <a:spcPct val="88000"/>
              </a:lnSpc>
              <a:spcBef>
                <a:spcPts val="0"/>
              </a:spcBef>
              <a:spcAft>
                <a:spcPts val="0"/>
              </a:spcAft>
              <a:buNone/>
            </a:pPr>
            <a:r>
              <a:rPr lang="en" sz="3800">
                <a:solidFill>
                  <a:srgbClr val="FFFFFF"/>
                </a:solidFill>
                <a:latin typeface="Merriweather"/>
                <a:ea typeface="Merriweather"/>
                <a:cs typeface="Merriweather"/>
                <a:sym typeface="Merriweather"/>
              </a:rPr>
              <a:t>for the Presentation</a:t>
            </a:r>
            <a:endParaRPr sz="3800"/>
          </a:p>
        </p:txBody>
      </p:sp>
      <p:pic>
        <p:nvPicPr>
          <p:cNvPr id="60" name="Google Shape;60;p13"/>
          <p:cNvPicPr preferRelativeResize="0"/>
          <p:nvPr/>
        </p:nvPicPr>
        <p:blipFill>
          <a:blip r:embed="rId4">
            <a:alphaModFix/>
          </a:blip>
          <a:stretch>
            <a:fillRect/>
          </a:stretch>
        </p:blipFill>
        <p:spPr>
          <a:xfrm>
            <a:off x="608248" y="530171"/>
            <a:ext cx="1186852" cy="1186826"/>
          </a:xfrm>
          <a:prstGeom prst="rect">
            <a:avLst/>
          </a:prstGeom>
          <a:noFill/>
          <a:ln>
            <a:noFill/>
          </a:ln>
        </p:spPr>
      </p:pic>
    </p:spTree>
    <p:extLst>
      <p:ext uri="{BB962C8B-B14F-4D97-AF65-F5344CB8AC3E}">
        <p14:creationId xmlns:p14="http://schemas.microsoft.com/office/powerpoint/2010/main" val="39371906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7"/>
          <p:cNvSpPr/>
          <p:nvPr/>
        </p:nvSpPr>
        <p:spPr>
          <a:xfrm>
            <a:off x="-5700" y="0"/>
            <a:ext cx="2973000" cy="68580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7" name="Google Shape;87;p17"/>
          <p:cNvSpPr txBox="1"/>
          <p:nvPr/>
        </p:nvSpPr>
        <p:spPr>
          <a:xfrm>
            <a:off x="320550" y="4945400"/>
            <a:ext cx="2321400" cy="14037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D89E61"/>
                </a:solidFill>
                <a:latin typeface="Merriweather Light"/>
                <a:ea typeface="Merriweather Light"/>
                <a:cs typeface="Merriweather Light"/>
                <a:sym typeface="Merriweather Light"/>
              </a:rPr>
              <a:t>Title for the Graph/ Chart</a:t>
            </a:r>
            <a:endParaRPr sz="3000">
              <a:solidFill>
                <a:srgbClr val="D89E61"/>
              </a:solidFill>
              <a:latin typeface="Merriweather Light"/>
              <a:ea typeface="Merriweather Light"/>
              <a:cs typeface="Merriweather Light"/>
              <a:sym typeface="Merriweather Light"/>
            </a:endParaRPr>
          </a:p>
        </p:txBody>
      </p:sp>
      <p:pic>
        <p:nvPicPr>
          <p:cNvPr id="88" name="Google Shape;88;p17"/>
          <p:cNvPicPr preferRelativeResize="0"/>
          <p:nvPr/>
        </p:nvPicPr>
        <p:blipFill>
          <a:blip r:embed="rId3">
            <a:alphaModFix/>
          </a:blip>
          <a:stretch>
            <a:fillRect/>
          </a:stretch>
        </p:blipFill>
        <p:spPr>
          <a:xfrm>
            <a:off x="395650" y="637375"/>
            <a:ext cx="459576" cy="459576"/>
          </a:xfrm>
          <a:prstGeom prst="rect">
            <a:avLst/>
          </a:prstGeom>
          <a:noFill/>
          <a:ln>
            <a:noFill/>
          </a:ln>
        </p:spPr>
      </p:pic>
      <p:pic>
        <p:nvPicPr>
          <p:cNvPr id="89" name="Google Shape;89;p17" title="Chart"/>
          <p:cNvPicPr preferRelativeResize="0"/>
          <p:nvPr/>
        </p:nvPicPr>
        <p:blipFill>
          <a:blip r:embed="rId4">
            <a:alphaModFix/>
          </a:blip>
          <a:stretch>
            <a:fillRect/>
          </a:stretch>
        </p:blipFill>
        <p:spPr>
          <a:xfrm>
            <a:off x="3360300" y="1755700"/>
            <a:ext cx="5412300" cy="3346606"/>
          </a:xfrm>
          <a:prstGeom prst="rect">
            <a:avLst/>
          </a:prstGeom>
          <a:noFill/>
          <a:ln>
            <a:noFill/>
          </a:ln>
        </p:spPr>
      </p:pic>
    </p:spTree>
    <p:extLst>
      <p:ext uri="{BB962C8B-B14F-4D97-AF65-F5344CB8AC3E}">
        <p14:creationId xmlns:p14="http://schemas.microsoft.com/office/powerpoint/2010/main" val="7945539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5700" y="0"/>
            <a:ext cx="9155400" cy="6059700"/>
          </a:xfrm>
          <a:prstGeom prst="rect">
            <a:avLst/>
          </a:prstGeom>
          <a:solidFill>
            <a:srgbClr val="A42B3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5" name="Google Shape;55;p13"/>
          <p:cNvSpPr txBox="1"/>
          <p:nvPr/>
        </p:nvSpPr>
        <p:spPr>
          <a:xfrm>
            <a:off x="604950" y="458923"/>
            <a:ext cx="7934100" cy="5910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FBF8F3"/>
                </a:solidFill>
                <a:latin typeface="Merriweather Light"/>
                <a:ea typeface="Merriweather Light"/>
                <a:cs typeface="Merriweather Light"/>
                <a:sym typeface="Merriweather Light"/>
              </a:rPr>
              <a:t>Types of Telemedicine Visits</a:t>
            </a:r>
            <a:endParaRPr sz="3000">
              <a:solidFill>
                <a:srgbClr val="FBF8F3"/>
              </a:solidFill>
              <a:latin typeface="Merriweather Light"/>
              <a:ea typeface="Merriweather Light"/>
              <a:cs typeface="Merriweather Light"/>
              <a:sym typeface="Merriweather Light"/>
            </a:endParaRPr>
          </a:p>
        </p:txBody>
      </p:sp>
      <p:graphicFrame>
        <p:nvGraphicFramePr>
          <p:cNvPr id="56" name="Google Shape;56;p13"/>
          <p:cNvGraphicFramePr/>
          <p:nvPr/>
        </p:nvGraphicFramePr>
        <p:xfrm>
          <a:off x="604950" y="1398660"/>
          <a:ext cx="7934100" cy="3915725"/>
        </p:xfrm>
        <a:graphic>
          <a:graphicData uri="http://schemas.openxmlformats.org/drawingml/2006/table">
            <a:tbl>
              <a:tblPr>
                <a:noFill/>
              </a:tblPr>
              <a:tblGrid>
                <a:gridCol w="1730125">
                  <a:extLst>
                    <a:ext uri="{9D8B030D-6E8A-4147-A177-3AD203B41FA5}">
                      <a16:colId xmlns:a16="http://schemas.microsoft.com/office/drawing/2014/main" val="20000"/>
                    </a:ext>
                  </a:extLst>
                </a:gridCol>
                <a:gridCol w="2293225">
                  <a:extLst>
                    <a:ext uri="{9D8B030D-6E8A-4147-A177-3AD203B41FA5}">
                      <a16:colId xmlns:a16="http://schemas.microsoft.com/office/drawing/2014/main" val="20001"/>
                    </a:ext>
                  </a:extLst>
                </a:gridCol>
                <a:gridCol w="1748900">
                  <a:extLst>
                    <a:ext uri="{9D8B030D-6E8A-4147-A177-3AD203B41FA5}">
                      <a16:colId xmlns:a16="http://schemas.microsoft.com/office/drawing/2014/main" val="20002"/>
                    </a:ext>
                  </a:extLst>
                </a:gridCol>
                <a:gridCol w="2161850">
                  <a:extLst>
                    <a:ext uri="{9D8B030D-6E8A-4147-A177-3AD203B41FA5}">
                      <a16:colId xmlns:a16="http://schemas.microsoft.com/office/drawing/2014/main" val="20003"/>
                    </a:ext>
                  </a:extLst>
                </a:gridCol>
              </a:tblGrid>
              <a:tr h="420075">
                <a:tc>
                  <a:txBody>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TYPE OF SERVICE</a:t>
                      </a:r>
                      <a:endParaRPr sz="1200"/>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WHAT IS THE SERVICE</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CPT CODE(S)</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D89E61"/>
                          </a:solidFill>
                          <a:latin typeface="Roboto"/>
                          <a:ea typeface="Roboto"/>
                          <a:cs typeface="Roboto"/>
                          <a:sym typeface="Roboto"/>
                        </a:rPr>
                        <a:t>PATIENT RELATIONSHIP</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extLst>
                  <a:ext uri="{0D108BD9-81ED-4DB2-BD59-A6C34878D82A}">
                    <a16:rowId xmlns:a16="http://schemas.microsoft.com/office/drawing/2014/main" val="10000"/>
                  </a:ext>
                </a:extLst>
              </a:tr>
              <a:tr h="817625">
                <a:tc>
                  <a:txBody>
                    <a:bodyPr/>
                    <a:lstStyle/>
                    <a:p>
                      <a:pPr marL="0" lvl="0" indent="0" algn="ctr" rtl="0">
                        <a:spcBef>
                          <a:spcPts val="0"/>
                        </a:spcBef>
                        <a:spcAft>
                          <a:spcPts val="0"/>
                        </a:spcAft>
                        <a:buNone/>
                      </a:pPr>
                      <a:r>
                        <a:rPr lang="en">
                          <a:solidFill>
                            <a:srgbClr val="FBF8F3"/>
                          </a:solidFill>
                          <a:latin typeface="Roboto"/>
                          <a:ea typeface="Roboto"/>
                          <a:cs typeface="Roboto"/>
                          <a:sym typeface="Roboto"/>
                        </a:rPr>
                        <a:t>Telehealth Visits</a:t>
                      </a:r>
                      <a:endParaRPr sz="1600">
                        <a:solidFill>
                          <a:srgbClr val="FBF8F3"/>
                        </a:solidFill>
                        <a:latin typeface="Roboto"/>
                        <a:ea typeface="Roboto"/>
                        <a:cs typeface="Roboto"/>
                        <a:sym typeface="Roboto"/>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2 ways synchronous: familiar outpatient E&amp;M codes</a:t>
                      </a:r>
                      <a:endParaRPr sz="1200"/>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99201-99205;</a:t>
                      </a:r>
                      <a:endParaRPr sz="1200">
                        <a:solidFill>
                          <a:srgbClr val="FBF8F3"/>
                        </a:solidFill>
                        <a:latin typeface="Roboto Light"/>
                        <a:ea typeface="Roboto Light"/>
                        <a:cs typeface="Roboto Light"/>
                        <a:sym typeface="Roboto Light"/>
                      </a:endParaRPr>
                    </a:p>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99212-99215;</a:t>
                      </a:r>
                      <a:endParaRPr sz="1200">
                        <a:solidFill>
                          <a:srgbClr val="FBF8F3"/>
                        </a:solidFill>
                        <a:latin typeface="Roboto Light"/>
                        <a:ea typeface="Roboto Light"/>
                        <a:cs typeface="Roboto Light"/>
                        <a:sym typeface="Roboto Light"/>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New* or Established Patients (HHS audit waiver)</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extLst>
                  <a:ext uri="{0D108BD9-81ED-4DB2-BD59-A6C34878D82A}">
                    <a16:rowId xmlns:a16="http://schemas.microsoft.com/office/drawing/2014/main" val="10001"/>
                  </a:ext>
                </a:extLst>
              </a:tr>
              <a:tr h="845625">
                <a:tc>
                  <a:txBody>
                    <a:bodyPr/>
                    <a:lstStyle/>
                    <a:p>
                      <a:pPr marL="0" lvl="0" indent="0" algn="ctr" rtl="0">
                        <a:spcBef>
                          <a:spcPts val="0"/>
                        </a:spcBef>
                        <a:spcAft>
                          <a:spcPts val="0"/>
                        </a:spcAft>
                        <a:buNone/>
                      </a:pPr>
                      <a:r>
                        <a:rPr lang="en">
                          <a:solidFill>
                            <a:srgbClr val="FBF8F3"/>
                          </a:solidFill>
                          <a:latin typeface="Roboto"/>
                          <a:ea typeface="Roboto"/>
                          <a:cs typeface="Roboto"/>
                          <a:sym typeface="Roboto"/>
                        </a:rPr>
                        <a:t>Online Digital Evaluations</a:t>
                      </a:r>
                      <a:endParaRPr>
                        <a:latin typeface="Roboto"/>
                        <a:ea typeface="Roboto"/>
                        <a:cs typeface="Roboto"/>
                        <a:sym typeface="Roboto"/>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Non face to face serivces using a patient portal</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99421/99422/99423</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Established Patients Only</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extLst>
                  <a:ext uri="{0D108BD9-81ED-4DB2-BD59-A6C34878D82A}">
                    <a16:rowId xmlns:a16="http://schemas.microsoft.com/office/drawing/2014/main" val="10002"/>
                  </a:ext>
                </a:extLst>
              </a:tr>
              <a:tr h="1014775">
                <a:tc>
                  <a:txBody>
                    <a:bodyPr/>
                    <a:lstStyle/>
                    <a:p>
                      <a:pPr marL="0" lvl="0" indent="0" algn="ctr" rtl="0">
                        <a:spcBef>
                          <a:spcPts val="0"/>
                        </a:spcBef>
                        <a:spcAft>
                          <a:spcPts val="0"/>
                        </a:spcAft>
                        <a:buNone/>
                      </a:pPr>
                      <a:r>
                        <a:rPr lang="en">
                          <a:solidFill>
                            <a:srgbClr val="FBF8F3"/>
                          </a:solidFill>
                          <a:latin typeface="Roboto"/>
                          <a:ea typeface="Roboto"/>
                          <a:cs typeface="Roboto"/>
                          <a:sym typeface="Roboto"/>
                        </a:rPr>
                        <a:t>Virtual Check-In</a:t>
                      </a:r>
                      <a:endParaRPr>
                        <a:latin typeface="Roboto"/>
                        <a:ea typeface="Roboto"/>
                        <a:cs typeface="Roboto"/>
                        <a:sym typeface="Roboto"/>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A brief check in </a:t>
                      </a:r>
                      <a:br>
                        <a:rPr lang="en" sz="1200">
                          <a:solidFill>
                            <a:srgbClr val="FBF8F3"/>
                          </a:solidFill>
                          <a:latin typeface="Roboto Light"/>
                          <a:ea typeface="Roboto Light"/>
                          <a:cs typeface="Roboto Light"/>
                          <a:sym typeface="Roboto Light"/>
                        </a:rPr>
                      </a:br>
                      <a:r>
                        <a:rPr lang="en" sz="1200">
                          <a:solidFill>
                            <a:srgbClr val="FBF8F3"/>
                          </a:solidFill>
                          <a:latin typeface="Roboto Light"/>
                          <a:ea typeface="Roboto Light"/>
                          <a:cs typeface="Roboto Light"/>
                          <a:sym typeface="Roboto Light"/>
                        </a:rPr>
                        <a:t>using telephone or telecommunications device</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G2012/G2010</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Established Patients Only</a:t>
                      </a:r>
                      <a:endParaRPr>
                        <a:solidFill>
                          <a:srgbClr val="000000"/>
                        </a:solidFill>
                      </a:endParaRPr>
                    </a:p>
                    <a:p>
                      <a:pPr marL="0" lvl="0" indent="0" algn="l" rtl="0">
                        <a:spcBef>
                          <a:spcPts val="0"/>
                        </a:spcBef>
                        <a:spcAft>
                          <a:spcPts val="0"/>
                        </a:spcAft>
                        <a:buNone/>
                      </a:pP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extLst>
                  <a:ext uri="{0D108BD9-81ED-4DB2-BD59-A6C34878D82A}">
                    <a16:rowId xmlns:a16="http://schemas.microsoft.com/office/drawing/2014/main" val="10003"/>
                  </a:ext>
                </a:extLst>
              </a:tr>
              <a:tr h="817625">
                <a:tc>
                  <a:txBody>
                    <a:bodyPr/>
                    <a:lstStyle/>
                    <a:p>
                      <a:pPr marL="0" lvl="0" indent="0" algn="ctr" rtl="0">
                        <a:spcBef>
                          <a:spcPts val="0"/>
                        </a:spcBef>
                        <a:spcAft>
                          <a:spcPts val="0"/>
                        </a:spcAft>
                        <a:buNone/>
                      </a:pPr>
                      <a:r>
                        <a:rPr lang="en">
                          <a:solidFill>
                            <a:srgbClr val="FBF8F3"/>
                          </a:solidFill>
                          <a:latin typeface="Roboto"/>
                          <a:ea typeface="Roboto"/>
                          <a:cs typeface="Roboto"/>
                          <a:sym typeface="Roboto"/>
                        </a:rPr>
                        <a:t>Telephone</a:t>
                      </a:r>
                      <a:endParaRPr>
                        <a:latin typeface="Roboto"/>
                        <a:ea typeface="Roboto"/>
                        <a:cs typeface="Roboto"/>
                        <a:sym typeface="Roboto"/>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Non face to face E&amp;M </a:t>
                      </a:r>
                      <a:br>
                        <a:rPr lang="en" sz="1200">
                          <a:solidFill>
                            <a:srgbClr val="FBF8F3"/>
                          </a:solidFill>
                          <a:latin typeface="Roboto Light"/>
                          <a:ea typeface="Roboto Light"/>
                          <a:cs typeface="Roboto Light"/>
                          <a:sym typeface="Roboto Light"/>
                        </a:rPr>
                      </a:br>
                      <a:r>
                        <a:rPr lang="en" sz="1200">
                          <a:solidFill>
                            <a:srgbClr val="FBF8F3"/>
                          </a:solidFill>
                          <a:latin typeface="Roboto Light"/>
                          <a:ea typeface="Roboto Light"/>
                          <a:cs typeface="Roboto Light"/>
                          <a:sym typeface="Roboto Light"/>
                        </a:rPr>
                        <a:t>services using phone</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99441/99442/99443</a:t>
                      </a: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rgbClr val="FBF8F3"/>
                          </a:solidFill>
                          <a:latin typeface="Roboto Light"/>
                          <a:ea typeface="Roboto Light"/>
                          <a:cs typeface="Roboto Light"/>
                          <a:sym typeface="Roboto Light"/>
                        </a:rPr>
                        <a:t>Established Patients Only</a:t>
                      </a:r>
                      <a:endParaRPr>
                        <a:solidFill>
                          <a:srgbClr val="000000"/>
                        </a:solidFill>
                      </a:endParaRPr>
                    </a:p>
                    <a:p>
                      <a:pPr marL="0" lvl="0" indent="0" algn="l" rtl="0">
                        <a:spcBef>
                          <a:spcPts val="0"/>
                        </a:spcBef>
                        <a:spcAft>
                          <a:spcPts val="0"/>
                        </a:spcAft>
                        <a:buNone/>
                      </a:pPr>
                      <a:endParaRPr/>
                    </a:p>
                  </a:txBody>
                  <a:tcPr marL="91425" marR="91425" marT="91425" marB="91425">
                    <a:lnL w="9525" cap="flat" cmpd="sng">
                      <a:solidFill>
                        <a:srgbClr val="FBF8F3"/>
                      </a:solidFill>
                      <a:prstDash val="solid"/>
                      <a:round/>
                      <a:headEnd type="none" w="sm" len="sm"/>
                      <a:tailEnd type="none" w="sm" len="sm"/>
                    </a:lnL>
                    <a:lnR w="9525" cap="flat" cmpd="sng">
                      <a:solidFill>
                        <a:srgbClr val="FBF8F3"/>
                      </a:solidFill>
                      <a:prstDash val="solid"/>
                      <a:round/>
                      <a:headEnd type="none" w="sm" len="sm"/>
                      <a:tailEnd type="none" w="sm" len="sm"/>
                    </a:lnR>
                    <a:lnT w="9525" cap="flat" cmpd="sng">
                      <a:solidFill>
                        <a:srgbClr val="FBF8F3"/>
                      </a:solidFill>
                      <a:prstDash val="solid"/>
                      <a:round/>
                      <a:headEnd type="none" w="sm" len="sm"/>
                      <a:tailEnd type="none" w="sm" len="sm"/>
                    </a:lnT>
                    <a:lnB w="9525" cap="flat" cmpd="sng">
                      <a:solidFill>
                        <a:srgbClr val="FBF8F3"/>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57" name="Google Shape;57;p13"/>
          <p:cNvPicPr preferRelativeResize="0"/>
          <p:nvPr/>
        </p:nvPicPr>
        <p:blipFill>
          <a:blip r:embed="rId3">
            <a:alphaModFix/>
          </a:blip>
          <a:stretch>
            <a:fillRect/>
          </a:stretch>
        </p:blipFill>
        <p:spPr>
          <a:xfrm>
            <a:off x="604950" y="6263714"/>
            <a:ext cx="381527" cy="381527"/>
          </a:xfrm>
          <a:prstGeom prst="rect">
            <a:avLst/>
          </a:prstGeom>
          <a:noFill/>
          <a:ln>
            <a:noFill/>
          </a:ln>
        </p:spPr>
      </p:pic>
      <p:sp>
        <p:nvSpPr>
          <p:cNvPr id="58" name="Google Shape;58;p13"/>
          <p:cNvSpPr txBox="1"/>
          <p:nvPr/>
        </p:nvSpPr>
        <p:spPr>
          <a:xfrm>
            <a:off x="1091000" y="6254389"/>
            <a:ext cx="7448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A42B36"/>
                </a:solidFill>
                <a:latin typeface="Roboto"/>
                <a:ea typeface="Roboto"/>
                <a:cs typeface="Roboto"/>
                <a:sym typeface="Roboto"/>
              </a:rPr>
              <a:t>92: eye examination or ophthalmic codes are not eligible through telemedicine</a:t>
            </a:r>
            <a:endParaRPr>
              <a:solidFill>
                <a:srgbClr val="A42B36"/>
              </a:solidFill>
              <a:latin typeface="Roboto"/>
              <a:ea typeface="Roboto"/>
              <a:cs typeface="Roboto"/>
              <a:sym typeface="Roboto"/>
            </a:endParaRPr>
          </a:p>
        </p:txBody>
      </p:sp>
    </p:spTree>
    <p:extLst>
      <p:ext uri="{BB962C8B-B14F-4D97-AF65-F5344CB8AC3E}">
        <p14:creationId xmlns:p14="http://schemas.microsoft.com/office/powerpoint/2010/main" val="40195468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l="21607" t="21009" r="67837" b="23056"/>
          <a:stretch/>
        </p:blipFill>
        <p:spPr>
          <a:xfrm>
            <a:off x="0" y="0"/>
            <a:ext cx="1941750" cy="6857999"/>
          </a:xfrm>
          <a:prstGeom prst="rect">
            <a:avLst/>
          </a:prstGeom>
          <a:noFill/>
          <a:ln>
            <a:noFill/>
          </a:ln>
        </p:spPr>
      </p:pic>
      <p:sp>
        <p:nvSpPr>
          <p:cNvPr id="55" name="Google Shape;55;p13"/>
          <p:cNvSpPr/>
          <p:nvPr/>
        </p:nvSpPr>
        <p:spPr>
          <a:xfrm>
            <a:off x="1941750" y="0"/>
            <a:ext cx="7202100" cy="6858000"/>
          </a:xfrm>
          <a:prstGeom prst="rect">
            <a:avLst/>
          </a:prstGeom>
          <a:solidFill>
            <a:srgbClr val="4800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6" name="Google Shape;56;p13"/>
          <p:cNvSpPr txBox="1"/>
          <p:nvPr/>
        </p:nvSpPr>
        <p:spPr>
          <a:xfrm>
            <a:off x="2418175" y="3429000"/>
            <a:ext cx="6035100" cy="5910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B89F90"/>
                </a:solidFill>
                <a:latin typeface="Merriweather Light"/>
                <a:ea typeface="Merriweather Light"/>
                <a:cs typeface="Merriweather Light"/>
                <a:sym typeface="Merriweather Light"/>
              </a:rPr>
              <a:t>Helpful Resources</a:t>
            </a:r>
            <a:endParaRPr sz="3000">
              <a:solidFill>
                <a:srgbClr val="B89F90"/>
              </a:solidFill>
              <a:latin typeface="Merriweather Light"/>
              <a:ea typeface="Merriweather Light"/>
              <a:cs typeface="Merriweather Light"/>
              <a:sym typeface="Merriweather Light"/>
            </a:endParaRPr>
          </a:p>
        </p:txBody>
      </p:sp>
      <p:sp>
        <p:nvSpPr>
          <p:cNvPr id="57" name="Google Shape;57;p13"/>
          <p:cNvSpPr txBox="1"/>
          <p:nvPr/>
        </p:nvSpPr>
        <p:spPr>
          <a:xfrm>
            <a:off x="2418175" y="4014550"/>
            <a:ext cx="6035100" cy="2055000"/>
          </a:xfrm>
          <a:prstGeom prst="rect">
            <a:avLst/>
          </a:prstGeom>
          <a:noFill/>
          <a:ln>
            <a:noFill/>
          </a:ln>
        </p:spPr>
        <p:txBody>
          <a:bodyPr spcFirstLastPara="1" wrap="square" lIns="91425" tIns="91425" rIns="91425" bIns="91425" anchor="t" anchorCtr="0">
            <a:spAutoFit/>
          </a:bodyPr>
          <a:lstStyle/>
          <a:p>
            <a:pPr marL="342900" lvl="0" indent="-342900" algn="l" rtl="0">
              <a:lnSpc>
                <a:spcPct val="115000"/>
              </a:lnSpc>
              <a:spcBef>
                <a:spcPts val="0"/>
              </a:spcBef>
              <a:spcAft>
                <a:spcPts val="0"/>
              </a:spcAft>
              <a:buClr>
                <a:srgbClr val="B89F90"/>
              </a:buClr>
              <a:buSzPts val="1800"/>
              <a:buFont typeface="Roboto"/>
              <a:buChar char="●"/>
            </a:pPr>
            <a:r>
              <a:rPr lang="en" sz="1800">
                <a:solidFill>
                  <a:srgbClr val="B89F90"/>
                </a:solidFill>
                <a:latin typeface="Roboto"/>
                <a:ea typeface="Roboto"/>
                <a:cs typeface="Roboto"/>
                <a:sym typeface="Roboto"/>
              </a:rPr>
              <a:t>Insert Resource Link #1. Cone necae quid qui quunt vitat. Bus, simosse rumqui velliqui.</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Char char="●"/>
            </a:pPr>
            <a:r>
              <a:rPr lang="en" sz="1800">
                <a:solidFill>
                  <a:srgbClr val="B89F90"/>
                </a:solidFill>
                <a:latin typeface="Roboto"/>
                <a:ea typeface="Roboto"/>
                <a:cs typeface="Roboto"/>
                <a:sym typeface="Roboto"/>
              </a:rPr>
              <a:t>Insert Resource Link #2 Copy</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Char char="●"/>
            </a:pPr>
            <a:r>
              <a:rPr lang="en" sz="1800">
                <a:solidFill>
                  <a:srgbClr val="B89F90"/>
                </a:solidFill>
                <a:latin typeface="Roboto"/>
                <a:ea typeface="Roboto"/>
                <a:cs typeface="Roboto"/>
                <a:sym typeface="Roboto"/>
              </a:rPr>
              <a:t>Insert Resource Link #3 Copy</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Char char="●"/>
            </a:pPr>
            <a:r>
              <a:rPr lang="en" sz="1800">
                <a:solidFill>
                  <a:srgbClr val="B89F90"/>
                </a:solidFill>
                <a:latin typeface="Roboto"/>
                <a:ea typeface="Roboto"/>
                <a:cs typeface="Roboto"/>
                <a:sym typeface="Roboto"/>
              </a:rPr>
              <a:t>Insert Resource Link #4 Copy. Cone necae quid qui quunt vitat. Bus, simosse rumqui velliqui.</a:t>
            </a:r>
            <a:endParaRPr sz="1800">
              <a:solidFill>
                <a:srgbClr val="B89F90"/>
              </a:solidFill>
              <a:latin typeface="Roboto"/>
              <a:ea typeface="Roboto"/>
              <a:cs typeface="Roboto"/>
              <a:sym typeface="Roboto"/>
            </a:endParaRPr>
          </a:p>
        </p:txBody>
      </p:sp>
      <p:pic>
        <p:nvPicPr>
          <p:cNvPr id="58" name="Google Shape;58;p13"/>
          <p:cNvPicPr preferRelativeResize="0"/>
          <p:nvPr/>
        </p:nvPicPr>
        <p:blipFill>
          <a:blip r:embed="rId4">
            <a:alphaModFix/>
          </a:blip>
          <a:stretch>
            <a:fillRect/>
          </a:stretch>
        </p:blipFill>
        <p:spPr>
          <a:xfrm>
            <a:off x="1847802" y="530171"/>
            <a:ext cx="1186852" cy="1186826"/>
          </a:xfrm>
          <a:prstGeom prst="rect">
            <a:avLst/>
          </a:prstGeom>
          <a:noFill/>
          <a:ln>
            <a:noFill/>
          </a:ln>
        </p:spPr>
      </p:pic>
    </p:spTree>
    <p:extLst>
      <p:ext uri="{BB962C8B-B14F-4D97-AF65-F5344CB8AC3E}">
        <p14:creationId xmlns:p14="http://schemas.microsoft.com/office/powerpoint/2010/main" val="18384761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p:nvPr/>
        </p:nvSpPr>
        <p:spPr>
          <a:xfrm>
            <a:off x="1941750" y="0"/>
            <a:ext cx="7202100" cy="6858000"/>
          </a:xfrm>
          <a:prstGeom prst="rect">
            <a:avLst/>
          </a:prstGeom>
          <a:solidFill>
            <a:srgbClr val="FBF8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4" name="Google Shape;64;p14"/>
          <p:cNvPicPr preferRelativeResize="0"/>
          <p:nvPr/>
        </p:nvPicPr>
        <p:blipFill rotWithShape="1">
          <a:blip r:embed="rId3">
            <a:alphaModFix/>
          </a:blip>
          <a:srcRect l="69474" t="1374" r="7368" b="10519"/>
          <a:stretch/>
        </p:blipFill>
        <p:spPr>
          <a:xfrm>
            <a:off x="0" y="0"/>
            <a:ext cx="1941750" cy="6857999"/>
          </a:xfrm>
          <a:prstGeom prst="rect">
            <a:avLst/>
          </a:prstGeom>
          <a:noFill/>
          <a:ln>
            <a:noFill/>
          </a:ln>
        </p:spPr>
      </p:pic>
      <p:sp>
        <p:nvSpPr>
          <p:cNvPr id="65" name="Google Shape;65;p14"/>
          <p:cNvSpPr txBox="1"/>
          <p:nvPr/>
        </p:nvSpPr>
        <p:spPr>
          <a:xfrm>
            <a:off x="2418175" y="3429000"/>
            <a:ext cx="6035100" cy="5910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000">
                <a:solidFill>
                  <a:srgbClr val="B89F90"/>
                </a:solidFill>
                <a:latin typeface="Merriweather Light"/>
                <a:ea typeface="Merriweather Light"/>
                <a:cs typeface="Merriweather Light"/>
                <a:sym typeface="Merriweather Light"/>
              </a:rPr>
              <a:t>Helpful Resources</a:t>
            </a:r>
            <a:endParaRPr sz="3000">
              <a:solidFill>
                <a:srgbClr val="B89F90"/>
              </a:solidFill>
              <a:latin typeface="Merriweather Light"/>
              <a:ea typeface="Merriweather Light"/>
              <a:cs typeface="Merriweather Light"/>
              <a:sym typeface="Merriweather Light"/>
            </a:endParaRPr>
          </a:p>
        </p:txBody>
      </p:sp>
      <p:sp>
        <p:nvSpPr>
          <p:cNvPr id="66" name="Google Shape;66;p14"/>
          <p:cNvSpPr txBox="1"/>
          <p:nvPr/>
        </p:nvSpPr>
        <p:spPr>
          <a:xfrm>
            <a:off x="2418175" y="4014550"/>
            <a:ext cx="6035100" cy="2055000"/>
          </a:xfrm>
          <a:prstGeom prst="rect">
            <a:avLst/>
          </a:prstGeom>
          <a:noFill/>
          <a:ln>
            <a:noFill/>
          </a:ln>
        </p:spPr>
        <p:txBody>
          <a:bodyPr spcFirstLastPara="1" wrap="square" lIns="91425" tIns="91425" rIns="91425" bIns="91425" anchor="t" anchorCtr="0">
            <a:spAutoFit/>
          </a:bodyPr>
          <a:lstStyle/>
          <a:p>
            <a:pPr marL="342900" lvl="0" indent="-342900" algn="l" rtl="0">
              <a:lnSpc>
                <a:spcPct val="115000"/>
              </a:lnSpc>
              <a:spcBef>
                <a:spcPts val="0"/>
              </a:spcBef>
              <a:spcAft>
                <a:spcPts val="0"/>
              </a:spcAft>
              <a:buClr>
                <a:srgbClr val="B89F90"/>
              </a:buClr>
              <a:buSzPts val="1800"/>
              <a:buFont typeface="Roboto"/>
              <a:buAutoNum type="arabicPeriod"/>
            </a:pPr>
            <a:r>
              <a:rPr lang="en" sz="1800">
                <a:solidFill>
                  <a:srgbClr val="B89F90"/>
                </a:solidFill>
                <a:latin typeface="Roboto"/>
                <a:ea typeface="Roboto"/>
                <a:cs typeface="Roboto"/>
                <a:sym typeface="Roboto"/>
              </a:rPr>
              <a:t>Insert Resource Link #1. Cone necae quid qui quunt vitat. Bus, simosse rumqui velliqui.</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AutoNum type="arabicPeriod"/>
            </a:pPr>
            <a:r>
              <a:rPr lang="en" sz="1800">
                <a:solidFill>
                  <a:srgbClr val="B89F90"/>
                </a:solidFill>
                <a:latin typeface="Roboto"/>
                <a:ea typeface="Roboto"/>
                <a:cs typeface="Roboto"/>
                <a:sym typeface="Roboto"/>
              </a:rPr>
              <a:t>Insert Resource Link #2 Copy</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AutoNum type="arabicPeriod"/>
            </a:pPr>
            <a:r>
              <a:rPr lang="en" sz="1800">
                <a:solidFill>
                  <a:srgbClr val="B89F90"/>
                </a:solidFill>
                <a:latin typeface="Roboto"/>
                <a:ea typeface="Roboto"/>
                <a:cs typeface="Roboto"/>
                <a:sym typeface="Roboto"/>
              </a:rPr>
              <a:t>Insert Resource Link #3 Copy</a:t>
            </a:r>
            <a:endParaRPr sz="1800">
              <a:solidFill>
                <a:srgbClr val="B89F90"/>
              </a:solidFill>
              <a:latin typeface="Roboto"/>
              <a:ea typeface="Roboto"/>
              <a:cs typeface="Roboto"/>
              <a:sym typeface="Roboto"/>
            </a:endParaRPr>
          </a:p>
          <a:p>
            <a:pPr marL="342900" lvl="0" indent="-342900" algn="l" rtl="0">
              <a:lnSpc>
                <a:spcPct val="115000"/>
              </a:lnSpc>
              <a:spcBef>
                <a:spcPts val="0"/>
              </a:spcBef>
              <a:spcAft>
                <a:spcPts val="0"/>
              </a:spcAft>
              <a:buClr>
                <a:srgbClr val="B89F90"/>
              </a:buClr>
              <a:buSzPts val="1800"/>
              <a:buFont typeface="Roboto"/>
              <a:buAutoNum type="arabicPeriod"/>
            </a:pPr>
            <a:r>
              <a:rPr lang="en" sz="1800">
                <a:solidFill>
                  <a:srgbClr val="B89F90"/>
                </a:solidFill>
                <a:latin typeface="Roboto"/>
                <a:ea typeface="Roboto"/>
                <a:cs typeface="Roboto"/>
                <a:sym typeface="Roboto"/>
              </a:rPr>
              <a:t>Insert Resource Link #4 Copy. Cone necae quid qui quunt vitat. Bus, simosse rumqui velliqui.</a:t>
            </a:r>
            <a:endParaRPr sz="1800">
              <a:solidFill>
                <a:srgbClr val="B89F90"/>
              </a:solidFill>
              <a:latin typeface="Roboto"/>
              <a:ea typeface="Roboto"/>
              <a:cs typeface="Roboto"/>
              <a:sym typeface="Roboto"/>
            </a:endParaRPr>
          </a:p>
        </p:txBody>
      </p:sp>
      <p:pic>
        <p:nvPicPr>
          <p:cNvPr id="67" name="Google Shape;67;p14"/>
          <p:cNvPicPr preferRelativeResize="0"/>
          <p:nvPr/>
        </p:nvPicPr>
        <p:blipFill>
          <a:blip r:embed="rId4">
            <a:alphaModFix/>
          </a:blip>
          <a:stretch>
            <a:fillRect/>
          </a:stretch>
        </p:blipFill>
        <p:spPr>
          <a:xfrm>
            <a:off x="1847802" y="530171"/>
            <a:ext cx="1186852" cy="1186826"/>
          </a:xfrm>
          <a:prstGeom prst="rect">
            <a:avLst/>
          </a:prstGeom>
          <a:noFill/>
          <a:ln>
            <a:noFill/>
          </a:ln>
        </p:spPr>
      </p:pic>
    </p:spTree>
    <p:extLst>
      <p:ext uri="{BB962C8B-B14F-4D97-AF65-F5344CB8AC3E}">
        <p14:creationId xmlns:p14="http://schemas.microsoft.com/office/powerpoint/2010/main" val="4117251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p:nvPr/>
        </p:nvSpPr>
        <p:spPr>
          <a:xfrm>
            <a:off x="2629325" y="0"/>
            <a:ext cx="6515100" cy="6858000"/>
          </a:xfrm>
          <a:prstGeom prst="rect">
            <a:avLst/>
          </a:prstGeom>
          <a:solidFill>
            <a:srgbClr val="B89F9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6" name="Google Shape;66;p14"/>
          <p:cNvSpPr txBox="1"/>
          <p:nvPr/>
        </p:nvSpPr>
        <p:spPr>
          <a:xfrm>
            <a:off x="5034371" y="4068563"/>
            <a:ext cx="3765900" cy="792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000">
                <a:solidFill>
                  <a:srgbClr val="FFFFFF"/>
                </a:solidFill>
                <a:latin typeface="Merriweather Light"/>
                <a:ea typeface="Merriweather Light"/>
                <a:cs typeface="Merriweather Light"/>
                <a:sym typeface="Merriweather Light"/>
              </a:rPr>
              <a:t>Insert Subheading for the Presentation (or else delete)</a:t>
            </a:r>
            <a:endParaRPr sz="2000">
              <a:solidFill>
                <a:srgbClr val="FFFFFF"/>
              </a:solidFill>
              <a:latin typeface="Merriweather Light"/>
              <a:ea typeface="Merriweather Light"/>
              <a:cs typeface="Merriweather Light"/>
              <a:sym typeface="Merriweather Light"/>
            </a:endParaRPr>
          </a:p>
        </p:txBody>
      </p:sp>
      <p:sp>
        <p:nvSpPr>
          <p:cNvPr id="67" name="Google Shape;67;p14"/>
          <p:cNvSpPr txBox="1"/>
          <p:nvPr/>
        </p:nvSpPr>
        <p:spPr>
          <a:xfrm>
            <a:off x="5034371" y="1997138"/>
            <a:ext cx="3765900" cy="33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DEDDD3"/>
                </a:solidFill>
                <a:latin typeface="Roboto"/>
                <a:ea typeface="Roboto"/>
                <a:cs typeface="Roboto"/>
                <a:sym typeface="Roboto"/>
              </a:rPr>
              <a:t>INSERT PRESENTER NAME(S) AND TITLES </a:t>
            </a:r>
            <a:endParaRPr>
              <a:solidFill>
                <a:srgbClr val="DEDDD3"/>
              </a:solidFill>
              <a:latin typeface="Roboto"/>
              <a:ea typeface="Roboto"/>
              <a:cs typeface="Roboto"/>
              <a:sym typeface="Roboto"/>
            </a:endParaRPr>
          </a:p>
        </p:txBody>
      </p:sp>
      <p:sp>
        <p:nvSpPr>
          <p:cNvPr id="68" name="Google Shape;68;p14"/>
          <p:cNvSpPr txBox="1"/>
          <p:nvPr/>
        </p:nvSpPr>
        <p:spPr>
          <a:xfrm>
            <a:off x="939432" y="5877850"/>
            <a:ext cx="1602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D89E61"/>
                </a:solidFill>
                <a:latin typeface="Roboto"/>
                <a:ea typeface="Roboto"/>
                <a:cs typeface="Roboto"/>
                <a:sym typeface="Roboto"/>
              </a:rPr>
              <a:t>DATE, YEAR</a:t>
            </a:r>
            <a:endParaRPr/>
          </a:p>
        </p:txBody>
      </p:sp>
      <p:sp>
        <p:nvSpPr>
          <p:cNvPr id="69" name="Google Shape;69;p14"/>
          <p:cNvSpPr txBox="1"/>
          <p:nvPr/>
        </p:nvSpPr>
        <p:spPr>
          <a:xfrm>
            <a:off x="5034371" y="2405663"/>
            <a:ext cx="3765900" cy="17289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FFFFFF"/>
                </a:solidFill>
                <a:latin typeface="Merriweather"/>
                <a:ea typeface="Merriweather"/>
                <a:cs typeface="Merriweather"/>
                <a:sym typeface="Merriweather"/>
              </a:rPr>
              <a:t>Insert Title </a:t>
            </a:r>
            <a:endParaRPr sz="3800">
              <a:solidFill>
                <a:srgbClr val="FFFFFF"/>
              </a:solidFill>
              <a:latin typeface="Merriweather"/>
              <a:ea typeface="Merriweather"/>
              <a:cs typeface="Merriweather"/>
              <a:sym typeface="Merriweather"/>
            </a:endParaRPr>
          </a:p>
          <a:p>
            <a:pPr marL="0" lvl="0" indent="0" algn="l" rtl="0">
              <a:lnSpc>
                <a:spcPct val="88000"/>
              </a:lnSpc>
              <a:spcBef>
                <a:spcPts val="0"/>
              </a:spcBef>
              <a:spcAft>
                <a:spcPts val="0"/>
              </a:spcAft>
              <a:buNone/>
            </a:pPr>
            <a:r>
              <a:rPr lang="en" sz="3800">
                <a:solidFill>
                  <a:srgbClr val="FFFFFF"/>
                </a:solidFill>
                <a:latin typeface="Merriweather"/>
                <a:ea typeface="Merriweather"/>
                <a:cs typeface="Merriweather"/>
                <a:sym typeface="Merriweather"/>
              </a:rPr>
              <a:t>for the Presentation</a:t>
            </a:r>
            <a:endParaRPr sz="3800"/>
          </a:p>
        </p:txBody>
      </p:sp>
      <p:pic>
        <p:nvPicPr>
          <p:cNvPr id="70" name="Google Shape;70;p14"/>
          <p:cNvPicPr preferRelativeResize="0"/>
          <p:nvPr/>
        </p:nvPicPr>
        <p:blipFill rotWithShape="1">
          <a:blip r:embed="rId3">
            <a:alphaModFix/>
          </a:blip>
          <a:srcRect l="17865" t="22904" r="42176"/>
          <a:stretch/>
        </p:blipFill>
        <p:spPr>
          <a:xfrm>
            <a:off x="1053525" y="1005975"/>
            <a:ext cx="3765898" cy="4846049"/>
          </a:xfrm>
          <a:prstGeom prst="rect">
            <a:avLst/>
          </a:prstGeom>
          <a:noFill/>
          <a:ln>
            <a:noFill/>
          </a:ln>
        </p:spPr>
      </p:pic>
      <p:pic>
        <p:nvPicPr>
          <p:cNvPr id="71" name="Google Shape;71;p14"/>
          <p:cNvPicPr preferRelativeResize="0"/>
          <p:nvPr/>
        </p:nvPicPr>
        <p:blipFill>
          <a:blip r:embed="rId4">
            <a:alphaModFix/>
          </a:blip>
          <a:stretch>
            <a:fillRect/>
          </a:stretch>
        </p:blipFill>
        <p:spPr>
          <a:xfrm>
            <a:off x="608248" y="530171"/>
            <a:ext cx="1186852" cy="1186826"/>
          </a:xfrm>
          <a:prstGeom prst="rect">
            <a:avLst/>
          </a:prstGeom>
          <a:noFill/>
          <a:ln>
            <a:noFill/>
          </a:ln>
        </p:spPr>
      </p:pic>
    </p:spTree>
    <p:extLst>
      <p:ext uri="{BB962C8B-B14F-4D97-AF65-F5344CB8AC3E}">
        <p14:creationId xmlns:p14="http://schemas.microsoft.com/office/powerpoint/2010/main" val="3457129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0" y="0"/>
            <a:ext cx="3423900" cy="6858000"/>
          </a:xfrm>
          <a:prstGeom prst="rect">
            <a:avLst/>
          </a:prstGeom>
          <a:solidFill>
            <a:srgbClr val="DEDD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5" name="Google Shape;55;p13"/>
          <p:cNvPicPr preferRelativeResize="0"/>
          <p:nvPr/>
        </p:nvPicPr>
        <p:blipFill rotWithShape="1">
          <a:blip r:embed="rId3">
            <a:alphaModFix/>
          </a:blip>
          <a:srcRect l="15740" t="5329" r="17761" b="38863"/>
          <a:stretch/>
        </p:blipFill>
        <p:spPr>
          <a:xfrm>
            <a:off x="1039900" y="1057550"/>
            <a:ext cx="3766601" cy="4742876"/>
          </a:xfrm>
          <a:prstGeom prst="rect">
            <a:avLst/>
          </a:prstGeom>
          <a:noFill/>
          <a:ln>
            <a:noFill/>
          </a:ln>
        </p:spPr>
      </p:pic>
      <p:sp>
        <p:nvSpPr>
          <p:cNvPr id="56" name="Google Shape;56;p13"/>
          <p:cNvSpPr txBox="1"/>
          <p:nvPr/>
        </p:nvSpPr>
        <p:spPr>
          <a:xfrm>
            <a:off x="5044785" y="2773388"/>
            <a:ext cx="3861300" cy="1071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200"/>
              </a:spcAft>
              <a:buNone/>
            </a:pPr>
            <a:r>
              <a:rPr lang="en" sz="1800">
                <a:solidFill>
                  <a:srgbClr val="D89E61"/>
                </a:solidFill>
                <a:latin typeface="Merriweather Light"/>
                <a:ea typeface="Merriweather Light"/>
                <a:cs typeface="Merriweather Light"/>
                <a:sym typeface="Merriweather Light"/>
              </a:rPr>
              <a:t>Insert Subheading for Presentation (if applicable, otherwise delete)</a:t>
            </a:r>
            <a:endParaRPr sz="1800">
              <a:solidFill>
                <a:srgbClr val="D89E61"/>
              </a:solidFill>
              <a:latin typeface="Merriweather Light"/>
              <a:ea typeface="Merriweather Light"/>
              <a:cs typeface="Merriweather Light"/>
              <a:sym typeface="Merriweather Light"/>
            </a:endParaRPr>
          </a:p>
        </p:txBody>
      </p:sp>
      <p:sp>
        <p:nvSpPr>
          <p:cNvPr id="57" name="Google Shape;57;p13"/>
          <p:cNvSpPr txBox="1"/>
          <p:nvPr/>
        </p:nvSpPr>
        <p:spPr>
          <a:xfrm>
            <a:off x="5044785" y="1271787"/>
            <a:ext cx="30480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latin typeface="Roboto"/>
                <a:ea typeface="Roboto"/>
                <a:cs typeface="Roboto"/>
                <a:sym typeface="Roboto"/>
              </a:rPr>
              <a:t>DATE, YEAR</a:t>
            </a:r>
            <a:endParaRPr>
              <a:solidFill>
                <a:srgbClr val="000000"/>
              </a:solidFill>
              <a:latin typeface="Roboto"/>
              <a:ea typeface="Roboto"/>
              <a:cs typeface="Roboto"/>
              <a:sym typeface="Roboto"/>
            </a:endParaRPr>
          </a:p>
        </p:txBody>
      </p:sp>
      <p:sp>
        <p:nvSpPr>
          <p:cNvPr id="58" name="Google Shape;58;p13"/>
          <p:cNvSpPr txBox="1"/>
          <p:nvPr/>
        </p:nvSpPr>
        <p:spPr>
          <a:xfrm>
            <a:off x="5044785" y="1646763"/>
            <a:ext cx="3861300" cy="12141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D89E61"/>
                </a:solidFill>
                <a:latin typeface="Merriweather"/>
                <a:ea typeface="Merriweather"/>
                <a:cs typeface="Merriweather"/>
                <a:sym typeface="Merriweather"/>
              </a:rPr>
              <a:t>Insert Title for Presentation</a:t>
            </a:r>
            <a:endParaRPr sz="3800">
              <a:solidFill>
                <a:srgbClr val="D89E61"/>
              </a:solidFill>
            </a:endParaRPr>
          </a:p>
        </p:txBody>
      </p:sp>
      <p:sp>
        <p:nvSpPr>
          <p:cNvPr id="59" name="Google Shape;59;p13"/>
          <p:cNvSpPr txBox="1"/>
          <p:nvPr/>
        </p:nvSpPr>
        <p:spPr>
          <a:xfrm>
            <a:off x="5044785" y="3902963"/>
            <a:ext cx="3604200" cy="33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rgbClr val="000000"/>
                </a:solidFill>
                <a:latin typeface="Roboto"/>
                <a:ea typeface="Roboto"/>
                <a:cs typeface="Roboto"/>
                <a:sym typeface="Roboto"/>
              </a:rPr>
              <a:t>PRESENTER NAME(S) AND TITLES</a:t>
            </a:r>
            <a:endParaRPr>
              <a:solidFill>
                <a:srgbClr val="000000"/>
              </a:solidFill>
              <a:latin typeface="Roboto"/>
              <a:ea typeface="Roboto"/>
              <a:cs typeface="Roboto"/>
              <a:sym typeface="Roboto"/>
            </a:endParaRPr>
          </a:p>
        </p:txBody>
      </p:sp>
      <p:sp>
        <p:nvSpPr>
          <p:cNvPr id="60" name="Google Shape;60;p13"/>
          <p:cNvSpPr txBox="1"/>
          <p:nvPr/>
        </p:nvSpPr>
        <p:spPr>
          <a:xfrm>
            <a:off x="5068767" y="4584350"/>
            <a:ext cx="2253600" cy="354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rgbClr val="000000"/>
                </a:solidFill>
                <a:latin typeface="Roboto"/>
                <a:ea typeface="Roboto"/>
                <a:cs typeface="Roboto"/>
                <a:sym typeface="Roboto"/>
              </a:rPr>
              <a:t>Presenting Sponsor</a:t>
            </a:r>
            <a:endParaRPr sz="1100"/>
          </a:p>
        </p:txBody>
      </p:sp>
      <p:pic>
        <p:nvPicPr>
          <p:cNvPr id="61" name="Google Shape;61;p13"/>
          <p:cNvPicPr preferRelativeResize="0"/>
          <p:nvPr/>
        </p:nvPicPr>
        <p:blipFill rotWithShape="1">
          <a:blip r:embed="rId4">
            <a:alphaModFix/>
          </a:blip>
          <a:srcRect l="2779" t="29846" r="2036" b="28779"/>
          <a:stretch/>
        </p:blipFill>
        <p:spPr>
          <a:xfrm>
            <a:off x="5153085" y="4945006"/>
            <a:ext cx="1972551" cy="450151"/>
          </a:xfrm>
          <a:prstGeom prst="rect">
            <a:avLst/>
          </a:prstGeom>
          <a:noFill/>
          <a:ln>
            <a:noFill/>
          </a:ln>
        </p:spPr>
      </p:pic>
      <p:pic>
        <p:nvPicPr>
          <p:cNvPr id="62" name="Google Shape;62;p13"/>
          <p:cNvPicPr preferRelativeResize="0"/>
          <p:nvPr/>
        </p:nvPicPr>
        <p:blipFill>
          <a:blip r:embed="rId5">
            <a:alphaModFix/>
          </a:blip>
          <a:stretch>
            <a:fillRect/>
          </a:stretch>
        </p:blipFill>
        <p:spPr>
          <a:xfrm>
            <a:off x="441075" y="486225"/>
            <a:ext cx="1024401" cy="1087027"/>
          </a:xfrm>
          <a:prstGeom prst="rect">
            <a:avLst/>
          </a:prstGeom>
          <a:noFill/>
          <a:ln>
            <a:noFill/>
          </a:ln>
        </p:spPr>
      </p:pic>
    </p:spTree>
    <p:extLst>
      <p:ext uri="{BB962C8B-B14F-4D97-AF65-F5344CB8AC3E}">
        <p14:creationId xmlns:p14="http://schemas.microsoft.com/office/powerpoint/2010/main" val="1951384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4"/>
          <p:cNvSpPr/>
          <p:nvPr/>
        </p:nvSpPr>
        <p:spPr>
          <a:xfrm>
            <a:off x="0" y="0"/>
            <a:ext cx="3423900" cy="6858000"/>
          </a:xfrm>
          <a:prstGeom prst="rect">
            <a:avLst/>
          </a:prstGeom>
          <a:solidFill>
            <a:srgbClr val="AF3E3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 name="Google Shape;68;p14"/>
          <p:cNvSpPr txBox="1"/>
          <p:nvPr/>
        </p:nvSpPr>
        <p:spPr>
          <a:xfrm>
            <a:off x="5044779" y="3211422"/>
            <a:ext cx="3861300" cy="450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200"/>
              </a:spcAft>
              <a:buNone/>
            </a:pPr>
            <a:r>
              <a:rPr lang="en" sz="1800">
                <a:solidFill>
                  <a:srgbClr val="A42B36"/>
                </a:solidFill>
                <a:latin typeface="Merriweather Light"/>
                <a:ea typeface="Merriweather Light"/>
                <a:cs typeface="Merriweather Light"/>
                <a:sym typeface="Merriweather Light"/>
              </a:rPr>
              <a:t>Subheading for Presentation </a:t>
            </a:r>
            <a:endParaRPr sz="1800">
              <a:solidFill>
                <a:srgbClr val="A42B36"/>
              </a:solidFill>
              <a:latin typeface="Merriweather Light"/>
              <a:ea typeface="Merriweather Light"/>
              <a:cs typeface="Merriweather Light"/>
              <a:sym typeface="Merriweather Light"/>
            </a:endParaRPr>
          </a:p>
        </p:txBody>
      </p:sp>
      <p:sp>
        <p:nvSpPr>
          <p:cNvPr id="69" name="Google Shape;69;p14"/>
          <p:cNvSpPr txBox="1"/>
          <p:nvPr/>
        </p:nvSpPr>
        <p:spPr>
          <a:xfrm>
            <a:off x="5044785" y="1684787"/>
            <a:ext cx="3048000" cy="3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latin typeface="Roboto"/>
                <a:ea typeface="Roboto"/>
                <a:cs typeface="Roboto"/>
                <a:sym typeface="Roboto"/>
              </a:rPr>
              <a:t>DATE, YEAR</a:t>
            </a:r>
            <a:endParaRPr>
              <a:solidFill>
                <a:srgbClr val="000000"/>
              </a:solidFill>
              <a:latin typeface="Roboto"/>
              <a:ea typeface="Roboto"/>
              <a:cs typeface="Roboto"/>
              <a:sym typeface="Roboto"/>
            </a:endParaRPr>
          </a:p>
        </p:txBody>
      </p:sp>
      <p:sp>
        <p:nvSpPr>
          <p:cNvPr id="70" name="Google Shape;70;p14"/>
          <p:cNvSpPr txBox="1"/>
          <p:nvPr/>
        </p:nvSpPr>
        <p:spPr>
          <a:xfrm>
            <a:off x="5044785" y="2059763"/>
            <a:ext cx="3861300" cy="1214100"/>
          </a:xfrm>
          <a:prstGeom prst="rect">
            <a:avLst/>
          </a:prstGeom>
          <a:noFill/>
          <a:ln>
            <a:noFill/>
          </a:ln>
        </p:spPr>
        <p:txBody>
          <a:bodyPr spcFirstLastPara="1" wrap="square" lIns="91425" tIns="91425" rIns="91425" bIns="91425" anchor="t" anchorCtr="0">
            <a:spAutoFit/>
          </a:bodyPr>
          <a:lstStyle/>
          <a:p>
            <a:pPr marL="0" lvl="0" indent="0" algn="l" rtl="0">
              <a:lnSpc>
                <a:spcPct val="88000"/>
              </a:lnSpc>
              <a:spcBef>
                <a:spcPts val="0"/>
              </a:spcBef>
              <a:spcAft>
                <a:spcPts val="0"/>
              </a:spcAft>
              <a:buNone/>
            </a:pPr>
            <a:r>
              <a:rPr lang="en" sz="3800">
                <a:solidFill>
                  <a:srgbClr val="A42B36"/>
                </a:solidFill>
                <a:latin typeface="Merriweather"/>
                <a:ea typeface="Merriweather"/>
                <a:cs typeface="Merriweather"/>
                <a:sym typeface="Merriweather"/>
              </a:rPr>
              <a:t>Insert Title for Presentation</a:t>
            </a:r>
            <a:endParaRPr sz="3800">
              <a:solidFill>
                <a:srgbClr val="A42B36"/>
              </a:solidFill>
            </a:endParaRPr>
          </a:p>
        </p:txBody>
      </p:sp>
      <p:sp>
        <p:nvSpPr>
          <p:cNvPr id="71" name="Google Shape;71;p14"/>
          <p:cNvSpPr txBox="1"/>
          <p:nvPr/>
        </p:nvSpPr>
        <p:spPr>
          <a:xfrm>
            <a:off x="5044785" y="3714617"/>
            <a:ext cx="3604200" cy="33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rgbClr val="000000"/>
                </a:solidFill>
                <a:latin typeface="Roboto"/>
                <a:ea typeface="Roboto"/>
                <a:cs typeface="Roboto"/>
                <a:sym typeface="Roboto"/>
              </a:rPr>
              <a:t>PRESENTER NAME(S) AND TITLES</a:t>
            </a:r>
            <a:endParaRPr>
              <a:solidFill>
                <a:srgbClr val="000000"/>
              </a:solidFill>
              <a:latin typeface="Roboto"/>
              <a:ea typeface="Roboto"/>
              <a:cs typeface="Roboto"/>
              <a:sym typeface="Roboto"/>
            </a:endParaRPr>
          </a:p>
        </p:txBody>
      </p:sp>
      <p:sp>
        <p:nvSpPr>
          <p:cNvPr id="72" name="Google Shape;72;p14"/>
          <p:cNvSpPr txBox="1"/>
          <p:nvPr/>
        </p:nvSpPr>
        <p:spPr>
          <a:xfrm>
            <a:off x="5068758" y="4584350"/>
            <a:ext cx="3254700" cy="354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rgbClr val="000000"/>
                </a:solidFill>
                <a:latin typeface="Roboto"/>
                <a:ea typeface="Roboto"/>
                <a:cs typeface="Roboto"/>
                <a:sym typeface="Roboto"/>
              </a:rPr>
              <a:t>Presenting Sponsor</a:t>
            </a:r>
            <a:endParaRPr sz="1100"/>
          </a:p>
        </p:txBody>
      </p:sp>
      <p:pic>
        <p:nvPicPr>
          <p:cNvPr id="73" name="Google Shape;73;p14"/>
          <p:cNvPicPr preferRelativeResize="0"/>
          <p:nvPr/>
        </p:nvPicPr>
        <p:blipFill rotWithShape="1">
          <a:blip r:embed="rId3">
            <a:alphaModFix/>
          </a:blip>
          <a:srcRect l="13295" r="33774"/>
          <a:stretch/>
        </p:blipFill>
        <p:spPr>
          <a:xfrm>
            <a:off x="1039900" y="1057550"/>
            <a:ext cx="3766600" cy="4742873"/>
          </a:xfrm>
          <a:prstGeom prst="rect">
            <a:avLst/>
          </a:prstGeom>
          <a:noFill/>
          <a:ln>
            <a:noFill/>
          </a:ln>
        </p:spPr>
      </p:pic>
      <p:pic>
        <p:nvPicPr>
          <p:cNvPr id="74" name="Google Shape;74;p14"/>
          <p:cNvPicPr preferRelativeResize="0"/>
          <p:nvPr/>
        </p:nvPicPr>
        <p:blipFill>
          <a:blip r:embed="rId4">
            <a:alphaModFix/>
          </a:blip>
          <a:stretch>
            <a:fillRect/>
          </a:stretch>
        </p:blipFill>
        <p:spPr>
          <a:xfrm>
            <a:off x="441075" y="5279325"/>
            <a:ext cx="1024401" cy="1087027"/>
          </a:xfrm>
          <a:prstGeom prst="rect">
            <a:avLst/>
          </a:prstGeom>
          <a:noFill/>
          <a:ln>
            <a:noFill/>
          </a:ln>
        </p:spPr>
      </p:pic>
      <p:pic>
        <p:nvPicPr>
          <p:cNvPr id="75" name="Google Shape;75;p14"/>
          <p:cNvPicPr preferRelativeResize="0"/>
          <p:nvPr/>
        </p:nvPicPr>
        <p:blipFill rotWithShape="1">
          <a:blip r:embed="rId5">
            <a:alphaModFix/>
          </a:blip>
          <a:srcRect l="2779" t="29846" r="2036" b="28779"/>
          <a:stretch/>
        </p:blipFill>
        <p:spPr>
          <a:xfrm>
            <a:off x="5153085" y="4945006"/>
            <a:ext cx="1972551" cy="450151"/>
          </a:xfrm>
          <a:prstGeom prst="rect">
            <a:avLst/>
          </a:prstGeom>
          <a:noFill/>
          <a:ln>
            <a:noFill/>
          </a:ln>
        </p:spPr>
      </p:pic>
    </p:spTree>
    <p:extLst>
      <p:ext uri="{BB962C8B-B14F-4D97-AF65-F5344CB8AC3E}">
        <p14:creationId xmlns:p14="http://schemas.microsoft.com/office/powerpoint/2010/main" val="1989688637"/>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2725</Words>
  <Application>Microsoft Office PowerPoint</Application>
  <PresentationFormat>On-screen Show (4:3)</PresentationFormat>
  <Paragraphs>260</Paragraphs>
  <Slides>63</Slides>
  <Notes>63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63</vt:i4>
      </vt:variant>
    </vt:vector>
  </HeadingPairs>
  <TitlesOfParts>
    <vt:vector size="69" baseType="lpstr">
      <vt:lpstr>Merriweather</vt:lpstr>
      <vt:lpstr>Arial</vt:lpstr>
      <vt:lpstr>Merriweather Light</vt:lpstr>
      <vt:lpstr>Roboto Light</vt:lpstr>
      <vt:lpstr>Roboto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Joseph Brody</cp:lastModifiedBy>
  <cp:revision>11</cp:revision>
  <dcterms:modified xsi:type="dcterms:W3CDTF">2025-10-01T16:16:19Z</dcterms:modified>
</cp:coreProperties>
</file>