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Lst>
  <p:sldSz cx="9144000" cy="5143500" type="screen16x9"/>
  <p:notesSz cx="6858000" cy="9144000"/>
  <p:embeddedFontLst>
    <p:embeddedFont>
      <p:font typeface="Merriweather" panose="00000500000000000000" pitchFamily="2" charset="0"/>
      <p:regular r:id="rId64"/>
      <p:bold r:id="rId65"/>
      <p:italic r:id="rId66"/>
      <p:boldItalic r:id="rId67"/>
    </p:embeddedFont>
    <p:embeddedFont>
      <p:font typeface="Merriweather Light" panose="00000400000000000000" pitchFamily="2" charset="0"/>
      <p:regular r:id="rId68"/>
      <p:bold r:id="rId69"/>
      <p:italic r:id="rId70"/>
      <p:boldItalic r:id="rId71"/>
    </p:embeddedFont>
    <p:embeddedFont>
      <p:font typeface="Roboto" panose="02000000000000000000" pitchFamily="2" charset="0"/>
      <p:regular r:id="rId72"/>
      <p:bold r:id="rId73"/>
      <p:italic r:id="rId74"/>
      <p:boldItalic r:id="rId75"/>
    </p:embeddedFont>
    <p:embeddedFont>
      <p:font typeface="Roboto Light" panose="02000000000000000000" pitchFamily="2" charset="0"/>
      <p:regular r:id="rId76"/>
      <p: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Cover Slide Templates" id="{6A21A490-8653-4ECA-803F-56016C58B211}">
          <p14:sldIdLst>
            <p14:sldId id="256"/>
            <p14:sldId id="257"/>
            <p14:sldId id="258"/>
            <p14:sldId id="259"/>
            <p14:sldId id="260"/>
            <p14:sldId id="261"/>
            <p14:sldId id="262"/>
            <p14:sldId id="263"/>
            <p14:sldId id="264"/>
            <p14:sldId id="265"/>
          </p14:sldIdLst>
        </p14:section>
        <p14:section name="Section Divider Templates" id="{4B12A21B-B122-44C0-8EE8-72B02B75D1FF}">
          <p14:sldIdLst>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Lst>
        </p14:section>
        <p14:section name="General Body Slide Templates" id="{820D6F52-63CF-4397-AAE2-C1B44C1F05B2}">
          <p14:sldIdLst>
            <p14:sldId id="287"/>
            <p14:sldId id="288"/>
            <p14:sldId id="289"/>
            <p14:sldId id="290"/>
            <p14:sldId id="291"/>
            <p14:sldId id="292"/>
            <p14:sldId id="293"/>
            <p14:sldId id="294"/>
            <p14:sldId id="295"/>
            <p14:sldId id="296"/>
            <p14:sldId id="297"/>
            <p14:sldId id="298"/>
            <p14:sldId id="299"/>
            <p14:sldId id="300"/>
            <p14:sldId id="301"/>
            <p14:sldId id="302"/>
          </p14:sldIdLst>
        </p14:section>
        <p14:section name="Speaker Slide Templates" id="{0DDA8685-514F-4A27-A540-6649D92C0517}">
          <p14:sldIdLst>
            <p14:sldId id="303"/>
            <p14:sldId id="304"/>
            <p14:sldId id="305"/>
            <p14:sldId id="306"/>
            <p14:sldId id="307"/>
            <p14:sldId id="308"/>
          </p14:sldIdLst>
        </p14:section>
        <p14:section name="Table &amp; Chart Slide Templates" id="{0F749369-1DC8-4C68-8FFE-5B13E4C2AE1A}">
          <p14:sldIdLst>
            <p14:sldId id="309"/>
            <p14:sldId id="310"/>
            <p14:sldId id="311"/>
            <p14:sldId id="312"/>
            <p14:sldId id="313"/>
            <p14:sldId id="314"/>
          </p14:sldIdLst>
        </p14:section>
        <p14:section name="End Closing Slide Templates" id="{34533010-28E9-42A0-A737-EEF67D1627B2}">
          <p14:sldIdLst>
            <p14:sldId id="315"/>
            <p14:sldId id="316"/>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259" autoAdjust="0"/>
    <p:restoredTop sz="94660"/>
  </p:normalViewPr>
  <p:slideViewPr>
    <p:cSldViewPr snapToGrid="0">
      <p:cViewPr varScale="1">
        <p:scale>
          <a:sx n="138" d="100"/>
          <a:sy n="138" d="100"/>
        </p:scale>
        <p:origin x="432"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5.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1.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9.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7.fntdata"/><Relationship Id="rId75"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1ff1fea40d8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1ff1fea40d8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412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0918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2d166ee5515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2d166ee5515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9431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2d166ee5515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2d166ee551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7068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d166ee5515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d166ee5515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1680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2d166ee5515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2d166ee5515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52361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d166ee5515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d166ee5515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2503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d166ee5515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d166ee5515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8777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9160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d1a73f8930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d1a73f8930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9005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ff2c4cbb8b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ff2c4cbb8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d1a73f8930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d1a73f8930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3394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d1a73f8930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2d1a73f893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1153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2d1a73f8930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2d1a73f8930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484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d1a73f8930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2d1a73f8930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97705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d1a73f8930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d1a73f8930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5409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4954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d1bc73ba57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d1bc73ba5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04138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d1bc73ba57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d1bc73ba57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20619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d1bc73ba57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2d1bc73ba57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44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2d1bc73ba57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2d1bc73ba5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58645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96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d1bc73ba57_0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2d1bc73ba57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5043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d1bc73ba57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d1bc73ba57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7904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38899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d1618d6a3a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d1618d6a3a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3023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2d1618d6a3a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2d1618d6a3a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33976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d1618d6a3a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d1618d6a3a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510114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d1618d6a3a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d1618d6a3a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78118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81091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2d16358bbd6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2d16358bbd6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1345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d16358bbd6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d16358bbd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16759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2d10cb654d5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2d10cb654d5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03799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d16358bbd6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2d16358bbd6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27401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d16358bbd6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2d16358bbd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47074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2d16358bbd6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2d16358bbd6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79297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d16358bbd6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d16358bbd6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088485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198226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305eeb8014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 name="Google Shape;60;g305eeb8014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858213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05eeb80147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g305eeb80147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23001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05eeb80147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 name="Google Shape;76;g305eeb80147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17904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77144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d16db968b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d16db968b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1176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d10cb654d5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d10cb654d5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01702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d16db968b8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d16db968b8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44339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40711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1ff3fe4c23c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1ff3fe4c23c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354535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1ff3fe4c23c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1ff3fe4c23c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22021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88246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d1665cb6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d1665cb6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57575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2d1665cb6f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2d1665cb6f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42300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d1665cb6f5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d1665cb6f5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01002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d1665cb6f5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d1665cb6f5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94029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9763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69273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3238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2d1b3ae8f1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2d1b3ae8f1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1116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d095467fba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d095467fba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7884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4027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1ff1fea40d8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1ff1fea40d8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34918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3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3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4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9.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30.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32.jpg"/></Relationships>
</file>

<file path=ppt/slides/_rels/slide5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35.jpg"/><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35.jpg"/><Relationship Id="rId4" Type="http://schemas.openxmlformats.org/officeDocument/2006/relationships/image" Target="../media/image34.png"/></Relationships>
</file>

<file path=ppt/slides/_rels/slide5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3.xml"/><Relationship Id="rId1" Type="http://schemas.openxmlformats.org/officeDocument/2006/relationships/slideLayout" Target="../slideLayouts/slideLayout3.xml"/><Relationship Id="rId5" Type="http://schemas.openxmlformats.org/officeDocument/2006/relationships/image" Target="../media/image35.jpg"/><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2286925" y="0"/>
            <a:ext cx="6857400" cy="51435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2766775" y="3814900"/>
            <a:ext cx="59271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FBF8F3"/>
                </a:solidFill>
                <a:latin typeface="Merriweather Light"/>
                <a:ea typeface="Merriweather Light"/>
                <a:cs typeface="Merriweather Light"/>
                <a:sym typeface="Merriweather Light"/>
              </a:rPr>
              <a:t>If applicable insert Subheading for the Presentation (or else delete)</a:t>
            </a:r>
            <a:endParaRPr sz="2000">
              <a:solidFill>
                <a:srgbClr val="FBF8F3"/>
              </a:solidFill>
              <a:latin typeface="Merriweather Light"/>
              <a:ea typeface="Merriweather Light"/>
              <a:cs typeface="Merriweather Light"/>
              <a:sym typeface="Merriweather Light"/>
            </a:endParaRPr>
          </a:p>
        </p:txBody>
      </p:sp>
      <p:sp>
        <p:nvSpPr>
          <p:cNvPr id="56" name="Google Shape;56;p13"/>
          <p:cNvSpPr txBox="1"/>
          <p:nvPr/>
        </p:nvSpPr>
        <p:spPr>
          <a:xfrm>
            <a:off x="2766775" y="50515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FBF8F3"/>
                </a:solidFill>
                <a:latin typeface="Roboto"/>
                <a:ea typeface="Roboto"/>
                <a:cs typeface="Roboto"/>
                <a:sym typeface="Roboto"/>
              </a:rPr>
              <a:t>INSERT PRESENTER NAME(S) AND TITLES IN ALL CAPS</a:t>
            </a:r>
            <a:endParaRPr sz="1200">
              <a:solidFill>
                <a:srgbClr val="FBF8F3"/>
              </a:solidFill>
              <a:latin typeface="Roboto"/>
              <a:ea typeface="Roboto"/>
              <a:cs typeface="Roboto"/>
              <a:sym typeface="Roboto"/>
            </a:endParaRPr>
          </a:p>
        </p:txBody>
      </p:sp>
      <p:sp>
        <p:nvSpPr>
          <p:cNvPr id="57" name="Google Shape;57;p13"/>
          <p:cNvSpPr txBox="1"/>
          <p:nvPr/>
        </p:nvSpPr>
        <p:spPr>
          <a:xfrm>
            <a:off x="2766775" y="2386700"/>
            <a:ext cx="59271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FBF8F3"/>
                </a:solidFill>
                <a:latin typeface="Merriweather"/>
                <a:ea typeface="Merriweather"/>
                <a:cs typeface="Merriweather"/>
                <a:sym typeface="Merriweather"/>
              </a:rPr>
              <a:t>Insert Title for Presentation</a:t>
            </a:r>
            <a:endParaRPr>
              <a:solidFill>
                <a:srgbClr val="FBF8F3"/>
              </a:solidFill>
            </a:endParaRPr>
          </a:p>
        </p:txBody>
      </p:sp>
      <p:pic>
        <p:nvPicPr>
          <p:cNvPr id="58" name="Google Shape;58;p13"/>
          <p:cNvPicPr preferRelativeResize="0"/>
          <p:nvPr/>
        </p:nvPicPr>
        <p:blipFill>
          <a:blip r:embed="rId3">
            <a:alphaModFix/>
          </a:blip>
          <a:stretch>
            <a:fillRect/>
          </a:stretch>
        </p:blipFill>
        <p:spPr>
          <a:xfrm rot="-5400000">
            <a:off x="3460074" y="1368901"/>
            <a:ext cx="376525" cy="1548524"/>
          </a:xfrm>
          <a:prstGeom prst="rect">
            <a:avLst/>
          </a:prstGeom>
          <a:noFill/>
          <a:ln>
            <a:noFill/>
          </a:ln>
        </p:spPr>
      </p:pic>
      <p:sp>
        <p:nvSpPr>
          <p:cNvPr id="59" name="Google Shape;59;p13"/>
          <p:cNvSpPr txBox="1"/>
          <p:nvPr/>
        </p:nvSpPr>
        <p:spPr>
          <a:xfrm>
            <a:off x="2931787" y="1954372"/>
            <a:ext cx="14331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60" name="Google Shape;60;p13"/>
          <p:cNvPicPr preferRelativeResize="0"/>
          <p:nvPr/>
        </p:nvPicPr>
        <p:blipFill rotWithShape="1">
          <a:blip r:embed="rId4">
            <a:alphaModFix/>
          </a:blip>
          <a:srcRect r="88763" b="39780"/>
          <a:stretch/>
        </p:blipFill>
        <p:spPr>
          <a:xfrm>
            <a:off x="0" y="0"/>
            <a:ext cx="682801" cy="5143501"/>
          </a:xfrm>
          <a:prstGeom prst="rect">
            <a:avLst/>
          </a:prstGeom>
          <a:noFill/>
          <a:ln>
            <a:noFill/>
          </a:ln>
        </p:spPr>
      </p:pic>
      <p:pic>
        <p:nvPicPr>
          <p:cNvPr id="61" name="Google Shape;61;p13"/>
          <p:cNvPicPr preferRelativeResize="0"/>
          <p:nvPr/>
        </p:nvPicPr>
        <p:blipFill>
          <a:blip r:embed="rId5">
            <a:alphaModFix/>
          </a:blip>
          <a:stretch>
            <a:fillRect/>
          </a:stretch>
        </p:blipFill>
        <p:spPr>
          <a:xfrm>
            <a:off x="608258" y="505138"/>
            <a:ext cx="989373" cy="98937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p:nvPr/>
        </p:nvSpPr>
        <p:spPr>
          <a:xfrm>
            <a:off x="0" y="0"/>
            <a:ext cx="3423900" cy="5184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1" name="Google Shape;81;p15"/>
          <p:cNvSpPr txBox="1"/>
          <p:nvPr/>
        </p:nvSpPr>
        <p:spPr>
          <a:xfrm>
            <a:off x="4356500" y="1288724"/>
            <a:ext cx="30480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DATE, YEAR</a:t>
            </a:r>
            <a:endParaRPr sz="1200">
              <a:solidFill>
                <a:srgbClr val="B89F90"/>
              </a:solidFill>
              <a:latin typeface="Roboto"/>
              <a:ea typeface="Roboto"/>
              <a:cs typeface="Roboto"/>
              <a:sym typeface="Roboto"/>
            </a:endParaRPr>
          </a:p>
        </p:txBody>
      </p:sp>
      <p:sp>
        <p:nvSpPr>
          <p:cNvPr id="82" name="Google Shape;82;p15"/>
          <p:cNvSpPr txBox="1"/>
          <p:nvPr/>
        </p:nvSpPr>
        <p:spPr>
          <a:xfrm>
            <a:off x="4356500" y="3379286"/>
            <a:ext cx="4329300" cy="323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solidFill>
                  <a:srgbClr val="B89F90"/>
                </a:solidFill>
                <a:latin typeface="Roboto"/>
                <a:ea typeface="Roboto"/>
                <a:cs typeface="Roboto"/>
                <a:sym typeface="Roboto"/>
              </a:rPr>
              <a:t>PRESENTER NAME(S) &amp; TITLE(S)</a:t>
            </a:r>
            <a:endParaRPr sz="1200">
              <a:solidFill>
                <a:srgbClr val="B89F90"/>
              </a:solidFill>
              <a:latin typeface="Roboto"/>
              <a:ea typeface="Roboto"/>
              <a:cs typeface="Roboto"/>
              <a:sym typeface="Roboto"/>
            </a:endParaRPr>
          </a:p>
        </p:txBody>
      </p:sp>
      <p:pic>
        <p:nvPicPr>
          <p:cNvPr id="83" name="Google Shape;83;p15"/>
          <p:cNvPicPr preferRelativeResize="0"/>
          <p:nvPr/>
        </p:nvPicPr>
        <p:blipFill rotWithShape="1">
          <a:blip r:embed="rId3">
            <a:alphaModFix/>
          </a:blip>
          <a:srcRect l="28627" t="11956" r="17733"/>
          <a:stretch/>
        </p:blipFill>
        <p:spPr>
          <a:xfrm>
            <a:off x="890975" y="839375"/>
            <a:ext cx="3204152" cy="3505276"/>
          </a:xfrm>
          <a:prstGeom prst="rect">
            <a:avLst/>
          </a:prstGeom>
          <a:noFill/>
          <a:ln>
            <a:noFill/>
          </a:ln>
        </p:spPr>
      </p:pic>
      <p:sp>
        <p:nvSpPr>
          <p:cNvPr id="84" name="Google Shape;84;p15"/>
          <p:cNvSpPr txBox="1"/>
          <p:nvPr/>
        </p:nvSpPr>
        <p:spPr>
          <a:xfrm>
            <a:off x="4356500" y="1587500"/>
            <a:ext cx="4404300" cy="1891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4200">
                <a:solidFill>
                  <a:srgbClr val="A42B36"/>
                </a:solidFill>
                <a:latin typeface="Merriweather"/>
                <a:ea typeface="Merriweather"/>
                <a:cs typeface="Merriweather"/>
                <a:sym typeface="Merriweather"/>
              </a:rPr>
              <a:t>Insert Title </a:t>
            </a:r>
            <a:endParaRPr sz="4200">
              <a:solidFill>
                <a:srgbClr val="A42B36"/>
              </a:solidFill>
              <a:latin typeface="Merriweather"/>
              <a:ea typeface="Merriweather"/>
              <a:cs typeface="Merriweather"/>
              <a:sym typeface="Merriweather"/>
            </a:endParaRPr>
          </a:p>
          <a:p>
            <a:pPr marL="0" lvl="0" indent="0" algn="l" rtl="0">
              <a:lnSpc>
                <a:spcPct val="88000"/>
              </a:lnSpc>
              <a:spcBef>
                <a:spcPts val="0"/>
              </a:spcBef>
              <a:spcAft>
                <a:spcPts val="0"/>
              </a:spcAft>
              <a:buNone/>
            </a:pPr>
            <a:r>
              <a:rPr lang="en" sz="4200">
                <a:solidFill>
                  <a:srgbClr val="A42B36"/>
                </a:solidFill>
                <a:latin typeface="Merriweather"/>
                <a:ea typeface="Merriweather"/>
                <a:cs typeface="Merriweather"/>
                <a:sym typeface="Merriweather"/>
              </a:rPr>
              <a:t>for the Presentation</a:t>
            </a:r>
            <a:endParaRPr sz="4200">
              <a:solidFill>
                <a:srgbClr val="A42B36"/>
              </a:solidFill>
            </a:endParaRPr>
          </a:p>
        </p:txBody>
      </p:sp>
      <p:pic>
        <p:nvPicPr>
          <p:cNvPr id="85" name="Google Shape;85;p15"/>
          <p:cNvPicPr preferRelativeResize="0"/>
          <p:nvPr/>
        </p:nvPicPr>
        <p:blipFill>
          <a:blip r:embed="rId4">
            <a:alphaModFix/>
          </a:blip>
          <a:stretch>
            <a:fillRect/>
          </a:stretch>
        </p:blipFill>
        <p:spPr>
          <a:xfrm>
            <a:off x="890975" y="532000"/>
            <a:ext cx="861926" cy="199900"/>
          </a:xfrm>
          <a:prstGeom prst="rect">
            <a:avLst/>
          </a:prstGeom>
          <a:noFill/>
          <a:ln>
            <a:noFill/>
          </a:ln>
        </p:spPr>
      </p:pic>
      <p:pic>
        <p:nvPicPr>
          <p:cNvPr id="86" name="Google Shape;86;p15"/>
          <p:cNvPicPr preferRelativeResize="0"/>
          <p:nvPr/>
        </p:nvPicPr>
        <p:blipFill>
          <a:blip r:embed="rId5">
            <a:alphaModFix/>
          </a:blip>
          <a:stretch>
            <a:fillRect/>
          </a:stretch>
        </p:blipFill>
        <p:spPr>
          <a:xfrm>
            <a:off x="890975" y="4452125"/>
            <a:ext cx="1114900" cy="281475"/>
          </a:xfrm>
          <a:prstGeom prst="rect">
            <a:avLst/>
          </a:prstGeom>
          <a:noFill/>
          <a:ln>
            <a:noFill/>
          </a:ln>
        </p:spPr>
      </p:pic>
    </p:spTree>
    <p:extLst>
      <p:ext uri="{BB962C8B-B14F-4D97-AF65-F5344CB8AC3E}">
        <p14:creationId xmlns:p14="http://schemas.microsoft.com/office/powerpoint/2010/main" val="3577927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3319800" cy="51435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srcRect l="30675" r="2869"/>
          <a:stretch/>
        </p:blipFill>
        <p:spPr>
          <a:xfrm>
            <a:off x="836425" y="730050"/>
            <a:ext cx="3671725" cy="3683399"/>
          </a:xfrm>
          <a:prstGeom prst="rect">
            <a:avLst/>
          </a:prstGeom>
          <a:noFill/>
          <a:ln>
            <a:noFill/>
          </a:ln>
        </p:spPr>
      </p:pic>
      <p:sp>
        <p:nvSpPr>
          <p:cNvPr id="56" name="Google Shape;56;p13"/>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Insert Heading </a:t>
            </a:r>
            <a:endParaRPr sz="3000">
              <a:solidFill>
                <a:srgbClr val="A42B36"/>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or Title for Slide</a:t>
            </a:r>
            <a:endParaRPr sz="3000">
              <a:solidFill>
                <a:srgbClr val="A42B36"/>
              </a:solidFill>
              <a:latin typeface="Merriweather Light"/>
              <a:ea typeface="Merriweather Light"/>
              <a:cs typeface="Merriweather Light"/>
              <a:sym typeface="Merriweather Light"/>
            </a:endParaRPr>
          </a:p>
        </p:txBody>
      </p:sp>
      <p:sp>
        <p:nvSpPr>
          <p:cNvPr id="57" name="Google Shape;57;p13"/>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58" name="Google Shape;58;p13"/>
          <p:cNvPicPr preferRelativeResize="0"/>
          <p:nvPr/>
        </p:nvPicPr>
        <p:blipFill>
          <a:blip r:embed="rId4">
            <a:alphaModFix/>
          </a:blip>
          <a:stretch>
            <a:fillRect/>
          </a:stretch>
        </p:blipFill>
        <p:spPr>
          <a:xfrm rot="-5400000">
            <a:off x="1439948" y="2931326"/>
            <a:ext cx="392850" cy="2139848"/>
          </a:xfrm>
          <a:prstGeom prst="rect">
            <a:avLst/>
          </a:prstGeom>
          <a:noFill/>
          <a:ln>
            <a:noFill/>
          </a:ln>
        </p:spPr>
      </p:pic>
      <p:sp>
        <p:nvSpPr>
          <p:cNvPr id="59" name="Google Shape;59;p13"/>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722084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p:nvPr/>
        </p:nvSpPr>
        <p:spPr>
          <a:xfrm>
            <a:off x="-5700" y="0"/>
            <a:ext cx="3319800" cy="51435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 name="Google Shape;66;p14"/>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Insert Heading </a:t>
            </a:r>
            <a:endParaRPr sz="3000">
              <a:solidFill>
                <a:srgbClr val="A42B36"/>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or Title for Slide</a:t>
            </a:r>
            <a:endParaRPr sz="3000">
              <a:solidFill>
                <a:srgbClr val="A42B36"/>
              </a:solidFill>
              <a:latin typeface="Merriweather Light"/>
              <a:ea typeface="Merriweather Light"/>
              <a:cs typeface="Merriweather Light"/>
              <a:sym typeface="Merriweather Light"/>
            </a:endParaRPr>
          </a:p>
        </p:txBody>
      </p:sp>
      <p:sp>
        <p:nvSpPr>
          <p:cNvPr id="67" name="Google Shape;67;p14"/>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DCF138F8-A773-AE5F-274C-E30ADB8936F8}"/>
              </a:ext>
            </a:extLst>
          </p:cNvPr>
          <p:cNvPicPr preferRelativeResize="0"/>
          <p:nvPr/>
        </p:nvPicPr>
        <p:blipFill rotWithShape="1">
          <a:blip r:embed="rId3"/>
          <a:srcRect l="30675" r="2869"/>
          <a:stretch/>
        </p:blipFill>
        <p:spPr>
          <a:xfrm>
            <a:off x="836425" y="730050"/>
            <a:ext cx="3671725" cy="3683399"/>
          </a:xfrm>
          <a:prstGeom prst="rect">
            <a:avLst/>
          </a:prstGeom>
          <a:noFill/>
          <a:ln>
            <a:noFill/>
          </a:ln>
        </p:spPr>
      </p:pic>
      <p:pic>
        <p:nvPicPr>
          <p:cNvPr id="68" name="Google Shape;68;p14"/>
          <p:cNvPicPr preferRelativeResize="0"/>
          <p:nvPr/>
        </p:nvPicPr>
        <p:blipFill>
          <a:blip r:embed="rId4">
            <a:alphaModFix/>
          </a:blip>
          <a:stretch>
            <a:fillRect/>
          </a:stretch>
        </p:blipFill>
        <p:spPr>
          <a:xfrm rot="-5400000">
            <a:off x="1439948" y="2931326"/>
            <a:ext cx="392850" cy="2139848"/>
          </a:xfrm>
          <a:prstGeom prst="rect">
            <a:avLst/>
          </a:prstGeom>
          <a:noFill/>
          <a:ln>
            <a:noFill/>
          </a:ln>
        </p:spPr>
      </p:pic>
      <p:sp>
        <p:nvSpPr>
          <p:cNvPr id="69" name="Google Shape;69;p14"/>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1327538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5"/>
          <p:cNvSpPr/>
          <p:nvPr/>
        </p:nvSpPr>
        <p:spPr>
          <a:xfrm>
            <a:off x="-5700" y="0"/>
            <a:ext cx="3319800" cy="51435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6" name="Google Shape;76;p15"/>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Insert Heading </a:t>
            </a:r>
            <a:endParaRPr sz="30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or Title for Slide</a:t>
            </a:r>
            <a:endParaRPr sz="3000">
              <a:solidFill>
                <a:srgbClr val="D89E61"/>
              </a:solidFill>
              <a:latin typeface="Merriweather Light"/>
              <a:ea typeface="Merriweather Light"/>
              <a:cs typeface="Merriweather Light"/>
              <a:sym typeface="Merriweather Light"/>
            </a:endParaRPr>
          </a:p>
        </p:txBody>
      </p:sp>
      <p:sp>
        <p:nvSpPr>
          <p:cNvPr id="77" name="Google Shape;77;p15"/>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C6DEDDC8-63C6-4EAB-3FD2-A9E30B39984B}"/>
              </a:ext>
            </a:extLst>
          </p:cNvPr>
          <p:cNvPicPr preferRelativeResize="0"/>
          <p:nvPr/>
        </p:nvPicPr>
        <p:blipFill rotWithShape="1">
          <a:blip r:embed="rId3"/>
          <a:srcRect l="30675" r="2869"/>
          <a:stretch/>
        </p:blipFill>
        <p:spPr>
          <a:xfrm>
            <a:off x="836425" y="730050"/>
            <a:ext cx="3671725" cy="3683399"/>
          </a:xfrm>
          <a:prstGeom prst="rect">
            <a:avLst/>
          </a:prstGeom>
          <a:noFill/>
          <a:ln>
            <a:noFill/>
          </a:ln>
        </p:spPr>
      </p:pic>
      <p:pic>
        <p:nvPicPr>
          <p:cNvPr id="78" name="Google Shape;78;p15"/>
          <p:cNvPicPr preferRelativeResize="0"/>
          <p:nvPr/>
        </p:nvPicPr>
        <p:blipFill>
          <a:blip r:embed="rId4">
            <a:alphaModFix/>
          </a:blip>
          <a:stretch>
            <a:fillRect/>
          </a:stretch>
        </p:blipFill>
        <p:spPr>
          <a:xfrm rot="-5400000">
            <a:off x="1439948" y="2931326"/>
            <a:ext cx="392850" cy="2139848"/>
          </a:xfrm>
          <a:prstGeom prst="rect">
            <a:avLst/>
          </a:prstGeom>
          <a:noFill/>
          <a:ln>
            <a:noFill/>
          </a:ln>
        </p:spPr>
      </p:pic>
      <p:sp>
        <p:nvSpPr>
          <p:cNvPr id="79" name="Google Shape;79;p15"/>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2982036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6"/>
          <p:cNvSpPr/>
          <p:nvPr/>
        </p:nvSpPr>
        <p:spPr>
          <a:xfrm>
            <a:off x="-5700" y="0"/>
            <a:ext cx="3319800" cy="51435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6" name="Google Shape;86;p16"/>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Insert Heading </a:t>
            </a:r>
            <a:endParaRPr sz="30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or Title for Slide</a:t>
            </a:r>
            <a:endParaRPr sz="3000">
              <a:solidFill>
                <a:srgbClr val="D89E61"/>
              </a:solidFill>
              <a:latin typeface="Merriweather Light"/>
              <a:ea typeface="Merriweather Light"/>
              <a:cs typeface="Merriweather Light"/>
              <a:sym typeface="Merriweather Light"/>
            </a:endParaRPr>
          </a:p>
        </p:txBody>
      </p:sp>
      <p:sp>
        <p:nvSpPr>
          <p:cNvPr id="87" name="Google Shape;87;p16"/>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BAB262A1-B108-B5E8-A6CC-A4736C575529}"/>
              </a:ext>
            </a:extLst>
          </p:cNvPr>
          <p:cNvPicPr preferRelativeResize="0"/>
          <p:nvPr/>
        </p:nvPicPr>
        <p:blipFill rotWithShape="1">
          <a:blip r:embed="rId3"/>
          <a:srcRect l="30675" r="2869"/>
          <a:stretch/>
        </p:blipFill>
        <p:spPr>
          <a:xfrm>
            <a:off x="836425" y="730050"/>
            <a:ext cx="3671725" cy="3683399"/>
          </a:xfrm>
          <a:prstGeom prst="rect">
            <a:avLst/>
          </a:prstGeom>
          <a:noFill/>
          <a:ln>
            <a:noFill/>
          </a:ln>
        </p:spPr>
      </p:pic>
      <p:pic>
        <p:nvPicPr>
          <p:cNvPr id="88" name="Google Shape;88;p16"/>
          <p:cNvPicPr preferRelativeResize="0"/>
          <p:nvPr/>
        </p:nvPicPr>
        <p:blipFill>
          <a:blip r:embed="rId4">
            <a:alphaModFix/>
          </a:blip>
          <a:stretch>
            <a:fillRect/>
          </a:stretch>
        </p:blipFill>
        <p:spPr>
          <a:xfrm rot="-5400000">
            <a:off x="1439948" y="2931326"/>
            <a:ext cx="392850" cy="2139848"/>
          </a:xfrm>
          <a:prstGeom prst="rect">
            <a:avLst/>
          </a:prstGeom>
          <a:noFill/>
          <a:ln>
            <a:noFill/>
          </a:ln>
        </p:spPr>
      </p:pic>
      <p:sp>
        <p:nvSpPr>
          <p:cNvPr id="89" name="Google Shape;89;p16"/>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4071971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7"/>
          <p:cNvSpPr/>
          <p:nvPr/>
        </p:nvSpPr>
        <p:spPr>
          <a:xfrm>
            <a:off x="-5700" y="0"/>
            <a:ext cx="3319800" cy="51435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6" name="Google Shape;96;p17"/>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F3E3A"/>
                </a:solidFill>
                <a:latin typeface="Merriweather Light"/>
                <a:ea typeface="Merriweather Light"/>
                <a:cs typeface="Merriweather Light"/>
                <a:sym typeface="Merriweather Light"/>
              </a:rPr>
              <a:t>Insert Heading </a:t>
            </a:r>
            <a:endParaRPr sz="3000">
              <a:solidFill>
                <a:srgbClr val="AF3E3A"/>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AF3E3A"/>
                </a:solidFill>
                <a:latin typeface="Merriweather Light"/>
                <a:ea typeface="Merriweather Light"/>
                <a:cs typeface="Merriweather Light"/>
                <a:sym typeface="Merriweather Light"/>
              </a:rPr>
              <a:t>or Title for Slide</a:t>
            </a:r>
            <a:endParaRPr sz="3000">
              <a:solidFill>
                <a:srgbClr val="AF3E3A"/>
              </a:solidFill>
              <a:latin typeface="Merriweather Light"/>
              <a:ea typeface="Merriweather Light"/>
              <a:cs typeface="Merriweather Light"/>
              <a:sym typeface="Merriweather Light"/>
            </a:endParaRPr>
          </a:p>
        </p:txBody>
      </p:sp>
      <p:sp>
        <p:nvSpPr>
          <p:cNvPr id="97" name="Google Shape;97;p17"/>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3B9D8DF7-4CCF-1B89-E6C3-A83C8681CD43}"/>
              </a:ext>
            </a:extLst>
          </p:cNvPr>
          <p:cNvPicPr preferRelativeResize="0"/>
          <p:nvPr/>
        </p:nvPicPr>
        <p:blipFill rotWithShape="1">
          <a:blip r:embed="rId3"/>
          <a:srcRect l="30675" r="2869"/>
          <a:stretch/>
        </p:blipFill>
        <p:spPr>
          <a:xfrm>
            <a:off x="836425" y="730050"/>
            <a:ext cx="3671725" cy="3683399"/>
          </a:xfrm>
          <a:prstGeom prst="rect">
            <a:avLst/>
          </a:prstGeom>
          <a:noFill/>
          <a:ln>
            <a:noFill/>
          </a:ln>
        </p:spPr>
      </p:pic>
      <p:pic>
        <p:nvPicPr>
          <p:cNvPr id="98" name="Google Shape;98;p17"/>
          <p:cNvPicPr preferRelativeResize="0"/>
          <p:nvPr/>
        </p:nvPicPr>
        <p:blipFill>
          <a:blip r:embed="rId4">
            <a:alphaModFix/>
          </a:blip>
          <a:stretch>
            <a:fillRect/>
          </a:stretch>
        </p:blipFill>
        <p:spPr>
          <a:xfrm rot="-5400000">
            <a:off x="1439948" y="2931326"/>
            <a:ext cx="392850" cy="2139848"/>
          </a:xfrm>
          <a:prstGeom prst="rect">
            <a:avLst/>
          </a:prstGeom>
          <a:noFill/>
          <a:ln>
            <a:noFill/>
          </a:ln>
        </p:spPr>
      </p:pic>
      <p:sp>
        <p:nvSpPr>
          <p:cNvPr id="99" name="Google Shape;99;p17"/>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3782578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8"/>
          <p:cNvSpPr/>
          <p:nvPr/>
        </p:nvSpPr>
        <p:spPr>
          <a:xfrm>
            <a:off x="-5700" y="0"/>
            <a:ext cx="3319800" cy="51435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2" name="Google Shape;55;p13">
            <a:extLst>
              <a:ext uri="{FF2B5EF4-FFF2-40B4-BE49-F238E27FC236}">
                <a16:creationId xmlns:a16="http://schemas.microsoft.com/office/drawing/2014/main" id="{C9B5E5A1-804D-4F61-0AD4-C12EA256D24A}"/>
              </a:ext>
            </a:extLst>
          </p:cNvPr>
          <p:cNvPicPr preferRelativeResize="0"/>
          <p:nvPr/>
        </p:nvPicPr>
        <p:blipFill rotWithShape="1">
          <a:blip r:embed="rId3"/>
          <a:srcRect l="30675" r="2869"/>
          <a:stretch/>
        </p:blipFill>
        <p:spPr>
          <a:xfrm>
            <a:off x="836425" y="730050"/>
            <a:ext cx="3671725" cy="3683399"/>
          </a:xfrm>
          <a:prstGeom prst="rect">
            <a:avLst/>
          </a:prstGeom>
          <a:noFill/>
          <a:ln>
            <a:noFill/>
          </a:ln>
        </p:spPr>
      </p:pic>
      <p:pic>
        <p:nvPicPr>
          <p:cNvPr id="106" name="Google Shape;106;p18"/>
          <p:cNvPicPr preferRelativeResize="0"/>
          <p:nvPr/>
        </p:nvPicPr>
        <p:blipFill>
          <a:blip r:embed="rId4">
            <a:alphaModFix/>
          </a:blip>
          <a:stretch>
            <a:fillRect/>
          </a:stretch>
        </p:blipFill>
        <p:spPr>
          <a:xfrm rot="-5400000">
            <a:off x="1416475" y="2957199"/>
            <a:ext cx="382300" cy="2082350"/>
          </a:xfrm>
          <a:prstGeom prst="rect">
            <a:avLst/>
          </a:prstGeom>
          <a:noFill/>
          <a:ln>
            <a:noFill/>
          </a:ln>
        </p:spPr>
      </p:pic>
      <p:sp>
        <p:nvSpPr>
          <p:cNvPr id="107" name="Google Shape;107;p18"/>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Insert Heading </a:t>
            </a:r>
            <a:endParaRPr sz="3000">
              <a:solidFill>
                <a:srgbClr val="B89F90"/>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or Title for Slide</a:t>
            </a:r>
            <a:endParaRPr sz="3000">
              <a:solidFill>
                <a:srgbClr val="B89F90"/>
              </a:solidFill>
              <a:latin typeface="Merriweather Light"/>
              <a:ea typeface="Merriweather Light"/>
              <a:cs typeface="Merriweather Light"/>
              <a:sym typeface="Merriweather Light"/>
            </a:endParaRPr>
          </a:p>
        </p:txBody>
      </p:sp>
      <p:sp>
        <p:nvSpPr>
          <p:cNvPr id="108" name="Google Shape;108;p18"/>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sp>
        <p:nvSpPr>
          <p:cNvPr id="109" name="Google Shape;109;p18"/>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EDDD3"/>
                </a:solidFill>
                <a:latin typeface="Roboto"/>
                <a:ea typeface="Roboto"/>
                <a:cs typeface="Roboto"/>
                <a:sym typeface="Roboto"/>
              </a:rPr>
              <a:t>DIABETIC SCREENING</a:t>
            </a:r>
            <a:endParaRPr sz="1200">
              <a:solidFill>
                <a:srgbClr val="DEDDD3"/>
              </a:solidFill>
            </a:endParaRPr>
          </a:p>
        </p:txBody>
      </p:sp>
    </p:spTree>
    <p:extLst>
      <p:ext uri="{BB962C8B-B14F-4D97-AF65-F5344CB8AC3E}">
        <p14:creationId xmlns:p14="http://schemas.microsoft.com/office/powerpoint/2010/main" val="620644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p:nvPr/>
        </p:nvSpPr>
        <p:spPr>
          <a:xfrm>
            <a:off x="-5700" y="0"/>
            <a:ext cx="3319800" cy="51435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2" name="Google Shape;55;p13">
            <a:extLst>
              <a:ext uri="{FF2B5EF4-FFF2-40B4-BE49-F238E27FC236}">
                <a16:creationId xmlns:a16="http://schemas.microsoft.com/office/drawing/2014/main" id="{6BE630C0-3763-F3C9-CB3A-A2B079B18CE4}"/>
              </a:ext>
            </a:extLst>
          </p:cNvPr>
          <p:cNvPicPr preferRelativeResize="0"/>
          <p:nvPr/>
        </p:nvPicPr>
        <p:blipFill rotWithShape="1">
          <a:blip r:embed="rId3"/>
          <a:srcRect l="30675" r="2869"/>
          <a:stretch/>
        </p:blipFill>
        <p:spPr>
          <a:xfrm>
            <a:off x="836425" y="730050"/>
            <a:ext cx="3671725" cy="3683399"/>
          </a:xfrm>
          <a:prstGeom prst="rect">
            <a:avLst/>
          </a:prstGeom>
          <a:noFill/>
          <a:ln>
            <a:noFill/>
          </a:ln>
        </p:spPr>
      </p:pic>
      <p:pic>
        <p:nvPicPr>
          <p:cNvPr id="116" name="Google Shape;116;p19"/>
          <p:cNvPicPr preferRelativeResize="0"/>
          <p:nvPr/>
        </p:nvPicPr>
        <p:blipFill>
          <a:blip r:embed="rId4">
            <a:alphaModFix/>
          </a:blip>
          <a:stretch>
            <a:fillRect/>
          </a:stretch>
        </p:blipFill>
        <p:spPr>
          <a:xfrm rot="-5400000">
            <a:off x="1416475" y="2957199"/>
            <a:ext cx="382300" cy="2082350"/>
          </a:xfrm>
          <a:prstGeom prst="rect">
            <a:avLst/>
          </a:prstGeom>
          <a:noFill/>
          <a:ln>
            <a:noFill/>
          </a:ln>
        </p:spPr>
      </p:pic>
      <p:sp>
        <p:nvSpPr>
          <p:cNvPr id="117" name="Google Shape;117;p19"/>
          <p:cNvSpPr txBox="1"/>
          <p:nvPr/>
        </p:nvSpPr>
        <p:spPr>
          <a:xfrm>
            <a:off x="4859425" y="514500"/>
            <a:ext cx="36717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Insert Heading </a:t>
            </a:r>
            <a:endParaRPr sz="30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or Title for Slide</a:t>
            </a:r>
            <a:endParaRPr sz="3000">
              <a:solidFill>
                <a:srgbClr val="D89E61"/>
              </a:solidFill>
              <a:latin typeface="Merriweather Light"/>
              <a:ea typeface="Merriweather Light"/>
              <a:cs typeface="Merriweather Light"/>
              <a:sym typeface="Merriweather Light"/>
            </a:endParaRPr>
          </a:p>
        </p:txBody>
      </p:sp>
      <p:sp>
        <p:nvSpPr>
          <p:cNvPr id="118" name="Google Shape;118;p19"/>
          <p:cNvSpPr txBox="1"/>
          <p:nvPr/>
        </p:nvSpPr>
        <p:spPr>
          <a:xfrm>
            <a:off x="4859425" y="1512000"/>
            <a:ext cx="3671700" cy="3117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sp>
        <p:nvSpPr>
          <p:cNvPr id="119" name="Google Shape;119;p19"/>
          <p:cNvSpPr txBox="1"/>
          <p:nvPr/>
        </p:nvSpPr>
        <p:spPr>
          <a:xfrm>
            <a:off x="774926" y="380721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EDDD3"/>
                </a:solidFill>
                <a:latin typeface="Roboto"/>
                <a:ea typeface="Roboto"/>
                <a:cs typeface="Roboto"/>
                <a:sym typeface="Roboto"/>
              </a:rPr>
              <a:t>DIABETIC SCREENING</a:t>
            </a:r>
            <a:endParaRPr sz="1200">
              <a:solidFill>
                <a:srgbClr val="DEDDD3"/>
              </a:solidFill>
            </a:endParaRPr>
          </a:p>
        </p:txBody>
      </p:sp>
    </p:spTree>
    <p:extLst>
      <p:ext uri="{BB962C8B-B14F-4D97-AF65-F5344CB8AC3E}">
        <p14:creationId xmlns:p14="http://schemas.microsoft.com/office/powerpoint/2010/main" val="32917224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flipH="1">
            <a:off x="0" y="0"/>
            <a:ext cx="4572000" cy="5184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56" name="Google Shape;56;p13"/>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6780909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p:nvPr/>
        </p:nvSpPr>
        <p:spPr>
          <a:xfrm flipH="1">
            <a:off x="0" y="0"/>
            <a:ext cx="4572000" cy="5184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2" name="Google Shape;62;p14"/>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63" name="Google Shape;63;p14"/>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Insert the </a:t>
            </a:r>
            <a:endParaRPr sz="38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Title for New Section</a:t>
            </a:r>
            <a:endParaRPr sz="3800">
              <a:solidFill>
                <a:srgbClr val="D89E61"/>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41788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4"/>
          <p:cNvSpPr/>
          <p:nvPr/>
        </p:nvSpPr>
        <p:spPr>
          <a:xfrm>
            <a:off x="2286925" y="0"/>
            <a:ext cx="6857400" cy="51435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7" name="Google Shape;67;p14"/>
          <p:cNvSpPr txBox="1"/>
          <p:nvPr/>
        </p:nvSpPr>
        <p:spPr>
          <a:xfrm>
            <a:off x="2766775" y="3814900"/>
            <a:ext cx="59271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B89F90"/>
                </a:solidFill>
                <a:latin typeface="Merriweather Light"/>
                <a:ea typeface="Merriweather Light"/>
                <a:cs typeface="Merriweather Light"/>
                <a:sym typeface="Merriweather Light"/>
              </a:rPr>
              <a:t>If applicable insert Subheading for the Presentation (or else delete)</a:t>
            </a:r>
            <a:endParaRPr sz="2000">
              <a:solidFill>
                <a:srgbClr val="B89F90"/>
              </a:solidFill>
              <a:latin typeface="Merriweather Light"/>
              <a:ea typeface="Merriweather Light"/>
              <a:cs typeface="Merriweather Light"/>
              <a:sym typeface="Merriweather Light"/>
            </a:endParaRPr>
          </a:p>
        </p:txBody>
      </p:sp>
      <p:sp>
        <p:nvSpPr>
          <p:cNvPr id="68" name="Google Shape;68;p14"/>
          <p:cNvSpPr txBox="1"/>
          <p:nvPr/>
        </p:nvSpPr>
        <p:spPr>
          <a:xfrm>
            <a:off x="2766775" y="50515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INSERT PRESENTER NAME(S) AND TITLES IN ALL CAPS</a:t>
            </a:r>
            <a:endParaRPr sz="1200">
              <a:solidFill>
                <a:srgbClr val="B89F90"/>
              </a:solidFill>
              <a:latin typeface="Roboto"/>
              <a:ea typeface="Roboto"/>
              <a:cs typeface="Roboto"/>
              <a:sym typeface="Roboto"/>
            </a:endParaRPr>
          </a:p>
        </p:txBody>
      </p:sp>
      <p:sp>
        <p:nvSpPr>
          <p:cNvPr id="69" name="Google Shape;69;p14"/>
          <p:cNvSpPr txBox="1"/>
          <p:nvPr/>
        </p:nvSpPr>
        <p:spPr>
          <a:xfrm>
            <a:off x="2766775" y="2386700"/>
            <a:ext cx="59271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B89F90"/>
                </a:solidFill>
                <a:latin typeface="Merriweather"/>
                <a:ea typeface="Merriweather"/>
                <a:cs typeface="Merriweather"/>
                <a:sym typeface="Merriweather"/>
              </a:rPr>
              <a:t>Insert Title for Presentation</a:t>
            </a:r>
            <a:endParaRPr>
              <a:solidFill>
                <a:srgbClr val="B89F90"/>
              </a:solidFill>
            </a:endParaRPr>
          </a:p>
        </p:txBody>
      </p:sp>
      <p:pic>
        <p:nvPicPr>
          <p:cNvPr id="70" name="Google Shape;70;p14"/>
          <p:cNvPicPr preferRelativeResize="0"/>
          <p:nvPr/>
        </p:nvPicPr>
        <p:blipFill>
          <a:blip r:embed="rId3">
            <a:alphaModFix/>
          </a:blip>
          <a:stretch>
            <a:fillRect/>
          </a:stretch>
        </p:blipFill>
        <p:spPr>
          <a:xfrm rot="-5400000">
            <a:off x="3460074" y="1368901"/>
            <a:ext cx="376525" cy="1548524"/>
          </a:xfrm>
          <a:prstGeom prst="rect">
            <a:avLst/>
          </a:prstGeom>
          <a:noFill/>
          <a:ln>
            <a:noFill/>
          </a:ln>
        </p:spPr>
      </p:pic>
      <p:sp>
        <p:nvSpPr>
          <p:cNvPr id="71" name="Google Shape;71;p14"/>
          <p:cNvSpPr txBox="1"/>
          <p:nvPr/>
        </p:nvSpPr>
        <p:spPr>
          <a:xfrm>
            <a:off x="2931787" y="1954372"/>
            <a:ext cx="14331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72" name="Google Shape;72;p14"/>
          <p:cNvPicPr preferRelativeResize="0"/>
          <p:nvPr/>
        </p:nvPicPr>
        <p:blipFill rotWithShape="1">
          <a:blip r:embed="rId4">
            <a:alphaModFix/>
          </a:blip>
          <a:srcRect l="63443" t="35678" r="33133" b="46871"/>
          <a:stretch/>
        </p:blipFill>
        <p:spPr>
          <a:xfrm>
            <a:off x="0" y="0"/>
            <a:ext cx="682799" cy="5143501"/>
          </a:xfrm>
          <a:prstGeom prst="rect">
            <a:avLst/>
          </a:prstGeom>
          <a:noFill/>
          <a:ln>
            <a:noFill/>
          </a:ln>
        </p:spPr>
      </p:pic>
      <p:pic>
        <p:nvPicPr>
          <p:cNvPr id="73" name="Google Shape;73;p14"/>
          <p:cNvPicPr preferRelativeResize="0"/>
          <p:nvPr/>
        </p:nvPicPr>
        <p:blipFill>
          <a:blip r:embed="rId5">
            <a:alphaModFix/>
          </a:blip>
          <a:stretch>
            <a:fillRect/>
          </a:stretch>
        </p:blipFill>
        <p:spPr>
          <a:xfrm>
            <a:off x="608258" y="505138"/>
            <a:ext cx="989373" cy="98937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p:nvPr/>
        </p:nvSpPr>
        <p:spPr>
          <a:xfrm flipH="1">
            <a:off x="0" y="0"/>
            <a:ext cx="4572000" cy="5184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9" name="Google Shape;69;p15"/>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70" name="Google Shape;70;p15"/>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861027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p:nvPr/>
        </p:nvSpPr>
        <p:spPr>
          <a:xfrm flipH="1">
            <a:off x="0" y="0"/>
            <a:ext cx="4572000" cy="5184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6" name="Google Shape;76;p16"/>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77" name="Google Shape;77;p16"/>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1029329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p:nvPr/>
        </p:nvSpPr>
        <p:spPr>
          <a:xfrm flipH="1">
            <a:off x="0" y="0"/>
            <a:ext cx="4572000" cy="5184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3" name="Google Shape;83;p17"/>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84" name="Google Shape;84;p17"/>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174028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8"/>
          <p:cNvSpPr/>
          <p:nvPr/>
        </p:nvSpPr>
        <p:spPr>
          <a:xfrm flipH="1">
            <a:off x="0" y="0"/>
            <a:ext cx="4572000" cy="5184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0" name="Google Shape;90;p18"/>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91" name="Google Shape;91;p18"/>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442494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p:nvPr/>
        </p:nvSpPr>
        <p:spPr>
          <a:xfrm flipH="1">
            <a:off x="0" y="0"/>
            <a:ext cx="4572000" cy="5184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7" name="Google Shape;97;p19"/>
          <p:cNvPicPr preferRelativeResize="0"/>
          <p:nvPr/>
        </p:nvPicPr>
        <p:blipFill rotWithShape="1">
          <a:blip r:embed="rId3">
            <a:alphaModFix/>
          </a:blip>
          <a:srcRect l="3329" t="18910" r="23324"/>
          <a:stretch/>
        </p:blipFill>
        <p:spPr>
          <a:xfrm>
            <a:off x="3220325" y="664138"/>
            <a:ext cx="5225827" cy="3855725"/>
          </a:xfrm>
          <a:prstGeom prst="rect">
            <a:avLst/>
          </a:prstGeom>
          <a:noFill/>
          <a:ln>
            <a:noFill/>
          </a:ln>
        </p:spPr>
      </p:pic>
      <p:sp>
        <p:nvSpPr>
          <p:cNvPr id="98" name="Google Shape;98;p19"/>
          <p:cNvSpPr txBox="1"/>
          <p:nvPr/>
        </p:nvSpPr>
        <p:spPr>
          <a:xfrm>
            <a:off x="58337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Insert the </a:t>
            </a:r>
            <a:endParaRPr sz="38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Title for New Section</a:t>
            </a:r>
            <a:endParaRPr sz="3800">
              <a:solidFill>
                <a:srgbClr val="D89E61"/>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949612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flipH="1">
            <a:off x="4572000" y="0"/>
            <a:ext cx="4572000" cy="5184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56" name="Google Shape;56;p13"/>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1715923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p:nvPr/>
        </p:nvSpPr>
        <p:spPr>
          <a:xfrm flipH="1">
            <a:off x="4572000" y="0"/>
            <a:ext cx="4572000" cy="5184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2" name="Google Shape;62;p14"/>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63" name="Google Shape;63;p14"/>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36813049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p:nvPr/>
        </p:nvSpPr>
        <p:spPr>
          <a:xfrm flipH="1">
            <a:off x="4572000" y="0"/>
            <a:ext cx="4572000" cy="5184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9" name="Google Shape;69;p15"/>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70" name="Google Shape;70;p15"/>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Insert the </a:t>
            </a:r>
            <a:endParaRPr sz="38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Title for New Section</a:t>
            </a:r>
            <a:endParaRPr sz="3800">
              <a:solidFill>
                <a:srgbClr val="D89E61"/>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3710043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p:nvPr/>
        </p:nvSpPr>
        <p:spPr>
          <a:xfrm flipH="1">
            <a:off x="4572000" y="0"/>
            <a:ext cx="4572000" cy="5184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6" name="Google Shape;76;p16"/>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77" name="Google Shape;77;p16"/>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3761895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p:nvPr/>
        </p:nvSpPr>
        <p:spPr>
          <a:xfrm flipH="1">
            <a:off x="4572000" y="0"/>
            <a:ext cx="4572000" cy="5184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3" name="Google Shape;83;p17"/>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84" name="Google Shape;84;p17"/>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469119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9155400" cy="4113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636150" y="2234423"/>
            <a:ext cx="52497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FBF8F3"/>
                </a:solidFill>
                <a:latin typeface="Merriweather Light"/>
                <a:ea typeface="Merriweather Light"/>
                <a:cs typeface="Merriweather Light"/>
                <a:sym typeface="Merriweather Light"/>
              </a:rPr>
              <a:t>If applicable insert Subheading for the Presentation (or else delete)</a:t>
            </a:r>
            <a:endParaRPr sz="2000">
              <a:solidFill>
                <a:srgbClr val="FBF8F3"/>
              </a:solidFill>
              <a:latin typeface="Merriweather Light"/>
              <a:ea typeface="Merriweather Light"/>
              <a:cs typeface="Merriweather Light"/>
              <a:sym typeface="Merriweather Light"/>
            </a:endParaRPr>
          </a:p>
        </p:txBody>
      </p:sp>
      <p:sp>
        <p:nvSpPr>
          <p:cNvPr id="56" name="Google Shape;56;p13"/>
          <p:cNvSpPr txBox="1"/>
          <p:nvPr/>
        </p:nvSpPr>
        <p:spPr>
          <a:xfrm>
            <a:off x="636150" y="320940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57" name="Google Shape;57;p13"/>
          <p:cNvSpPr txBox="1"/>
          <p:nvPr/>
        </p:nvSpPr>
        <p:spPr>
          <a:xfrm>
            <a:off x="636150" y="806223"/>
            <a:ext cx="52497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FBF8F3"/>
                </a:solidFill>
                <a:latin typeface="Merriweather"/>
                <a:ea typeface="Merriweather"/>
                <a:cs typeface="Merriweather"/>
                <a:sym typeface="Merriweather"/>
              </a:rPr>
              <a:t>Insert Title for Presentation</a:t>
            </a:r>
            <a:endParaRPr>
              <a:solidFill>
                <a:srgbClr val="FBF8F3"/>
              </a:solidFill>
            </a:endParaRPr>
          </a:p>
        </p:txBody>
      </p:sp>
      <p:pic>
        <p:nvPicPr>
          <p:cNvPr id="58" name="Google Shape;58;p13"/>
          <p:cNvPicPr preferRelativeResize="0"/>
          <p:nvPr/>
        </p:nvPicPr>
        <p:blipFill rotWithShape="1">
          <a:blip r:embed="rId3">
            <a:alphaModFix/>
          </a:blip>
          <a:srcRect l="20959" r="41984" b="79342"/>
          <a:stretch/>
        </p:blipFill>
        <p:spPr>
          <a:xfrm>
            <a:off x="6280150" y="0"/>
            <a:ext cx="2863852" cy="1062499"/>
          </a:xfrm>
          <a:prstGeom prst="rect">
            <a:avLst/>
          </a:prstGeom>
          <a:noFill/>
          <a:ln>
            <a:noFill/>
          </a:ln>
        </p:spPr>
      </p:pic>
      <p:pic>
        <p:nvPicPr>
          <p:cNvPr id="59" name="Google Shape;59;p13"/>
          <p:cNvPicPr preferRelativeResize="0"/>
          <p:nvPr/>
        </p:nvPicPr>
        <p:blipFill rotWithShape="1">
          <a:blip r:embed="rId3">
            <a:alphaModFix/>
          </a:blip>
          <a:srcRect l="20959" t="33431" r="41984" b="20033"/>
          <a:stretch/>
        </p:blipFill>
        <p:spPr>
          <a:xfrm>
            <a:off x="6280150" y="1719500"/>
            <a:ext cx="2863852" cy="2393500"/>
          </a:xfrm>
          <a:prstGeom prst="rect">
            <a:avLst/>
          </a:prstGeom>
          <a:noFill/>
          <a:ln>
            <a:noFill/>
          </a:ln>
        </p:spPr>
      </p:pic>
      <p:sp>
        <p:nvSpPr>
          <p:cNvPr id="60" name="Google Shape;60;p13"/>
          <p:cNvSpPr txBox="1"/>
          <p:nvPr/>
        </p:nvSpPr>
        <p:spPr>
          <a:xfrm>
            <a:off x="6280150" y="1222250"/>
            <a:ext cx="28638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61" name="Google Shape;61;p13"/>
          <p:cNvPicPr preferRelativeResize="0"/>
          <p:nvPr/>
        </p:nvPicPr>
        <p:blipFill>
          <a:blip r:embed="rId4">
            <a:alphaModFix/>
          </a:blip>
          <a:stretch>
            <a:fillRect/>
          </a:stretch>
        </p:blipFill>
        <p:spPr>
          <a:xfrm>
            <a:off x="3536800" y="4392003"/>
            <a:ext cx="2063926" cy="396675"/>
          </a:xfrm>
          <a:prstGeom prst="rect">
            <a:avLst/>
          </a:prstGeom>
          <a:noFill/>
          <a:ln>
            <a:noFill/>
          </a:ln>
        </p:spPr>
      </p:pic>
      <p:grpSp>
        <p:nvGrpSpPr>
          <p:cNvPr id="62" name="Google Shape;62;p13"/>
          <p:cNvGrpSpPr/>
          <p:nvPr/>
        </p:nvGrpSpPr>
        <p:grpSpPr>
          <a:xfrm>
            <a:off x="6280162" y="4430977"/>
            <a:ext cx="2117958" cy="337504"/>
            <a:chOff x="6203950" y="4420764"/>
            <a:chExt cx="2308150" cy="367811"/>
          </a:xfrm>
        </p:grpSpPr>
        <p:pic>
          <p:nvPicPr>
            <p:cNvPr id="63" name="Google Shape;63;p13"/>
            <p:cNvPicPr preferRelativeResize="0"/>
            <p:nvPr/>
          </p:nvPicPr>
          <p:blipFill>
            <a:blip r:embed="rId5">
              <a:alphaModFix/>
            </a:blip>
            <a:stretch>
              <a:fillRect/>
            </a:stretch>
          </p:blipFill>
          <p:spPr>
            <a:xfrm>
              <a:off x="7522792" y="4420764"/>
              <a:ext cx="989308" cy="337500"/>
            </a:xfrm>
            <a:prstGeom prst="rect">
              <a:avLst/>
            </a:prstGeom>
            <a:noFill/>
            <a:ln>
              <a:noFill/>
            </a:ln>
          </p:spPr>
        </p:pic>
        <p:pic>
          <p:nvPicPr>
            <p:cNvPr id="64" name="Google Shape;64;p13"/>
            <p:cNvPicPr preferRelativeResize="0"/>
            <p:nvPr/>
          </p:nvPicPr>
          <p:blipFill>
            <a:blip r:embed="rId6">
              <a:alphaModFix/>
            </a:blip>
            <a:stretch>
              <a:fillRect/>
            </a:stretch>
          </p:blipFill>
          <p:spPr>
            <a:xfrm>
              <a:off x="6203950" y="4430153"/>
              <a:ext cx="1012495" cy="329771"/>
            </a:xfrm>
            <a:prstGeom prst="rect">
              <a:avLst/>
            </a:prstGeom>
            <a:noFill/>
            <a:ln>
              <a:noFill/>
            </a:ln>
          </p:spPr>
        </p:pic>
        <p:cxnSp>
          <p:nvCxnSpPr>
            <p:cNvPr id="65" name="Google Shape;65;p13"/>
            <p:cNvCxnSpPr/>
            <p:nvPr/>
          </p:nvCxnSpPr>
          <p:spPr>
            <a:xfrm>
              <a:off x="7368922" y="4420775"/>
              <a:ext cx="0" cy="367800"/>
            </a:xfrm>
            <a:prstGeom prst="straightConnector1">
              <a:avLst/>
            </a:prstGeom>
            <a:noFill/>
            <a:ln w="9525" cap="flat" cmpd="sng">
              <a:solidFill>
                <a:srgbClr val="4A86E8"/>
              </a:solidFill>
              <a:prstDash val="solid"/>
              <a:round/>
              <a:headEnd type="none" w="med" len="med"/>
              <a:tailEnd type="none" w="med" len="med"/>
            </a:ln>
          </p:spPr>
        </p:cxnSp>
      </p:grpSp>
      <p:pic>
        <p:nvPicPr>
          <p:cNvPr id="66" name="Google Shape;66;p13"/>
          <p:cNvPicPr preferRelativeResize="0"/>
          <p:nvPr/>
        </p:nvPicPr>
        <p:blipFill>
          <a:blip r:embed="rId7">
            <a:alphaModFix/>
          </a:blip>
          <a:stretch>
            <a:fillRect/>
          </a:stretch>
        </p:blipFill>
        <p:spPr>
          <a:xfrm>
            <a:off x="739405" y="4465794"/>
            <a:ext cx="2117975" cy="267857"/>
          </a:xfrm>
          <a:prstGeom prst="rect">
            <a:avLst/>
          </a:prstGeom>
          <a:noFill/>
          <a:ln>
            <a:noFill/>
          </a:ln>
        </p:spPr>
      </p:pic>
    </p:spTree>
    <p:extLst>
      <p:ext uri="{BB962C8B-B14F-4D97-AF65-F5344CB8AC3E}">
        <p14:creationId xmlns:p14="http://schemas.microsoft.com/office/powerpoint/2010/main" val="18915033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8"/>
          <p:cNvSpPr/>
          <p:nvPr/>
        </p:nvSpPr>
        <p:spPr>
          <a:xfrm flipH="1">
            <a:off x="4572000" y="0"/>
            <a:ext cx="4572000" cy="5184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0" name="Google Shape;90;p18"/>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91" name="Google Shape;91;p18"/>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37544420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p:nvPr/>
        </p:nvSpPr>
        <p:spPr>
          <a:xfrm flipH="1">
            <a:off x="4572000" y="0"/>
            <a:ext cx="4572000" cy="5184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7" name="Google Shape;97;p19"/>
          <p:cNvPicPr preferRelativeResize="0"/>
          <p:nvPr/>
        </p:nvPicPr>
        <p:blipFill rotWithShape="1">
          <a:blip r:embed="rId3">
            <a:alphaModFix/>
          </a:blip>
          <a:srcRect l="9551"/>
          <a:stretch/>
        </p:blipFill>
        <p:spPr>
          <a:xfrm>
            <a:off x="845674" y="664150"/>
            <a:ext cx="5225827" cy="3855700"/>
          </a:xfrm>
          <a:prstGeom prst="rect">
            <a:avLst/>
          </a:prstGeom>
          <a:noFill/>
          <a:ln>
            <a:noFill/>
          </a:ln>
        </p:spPr>
      </p:pic>
      <p:sp>
        <p:nvSpPr>
          <p:cNvPr id="98" name="Google Shape;98;p19"/>
          <p:cNvSpPr txBox="1"/>
          <p:nvPr/>
        </p:nvSpPr>
        <p:spPr>
          <a:xfrm>
            <a:off x="5370225" y="2637750"/>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4911805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3319800" cy="51435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55" name="Google Shape;55;p13"/>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Heading or Title for Slide</a:t>
            </a:r>
            <a:endParaRPr sz="3000">
              <a:solidFill>
                <a:srgbClr val="D89E61"/>
              </a:solidFill>
              <a:latin typeface="Merriweather Light"/>
              <a:ea typeface="Merriweather Light"/>
              <a:cs typeface="Merriweather Light"/>
              <a:sym typeface="Merriweather Light"/>
            </a:endParaRPr>
          </a:p>
        </p:txBody>
      </p:sp>
      <p:pic>
        <p:nvPicPr>
          <p:cNvPr id="56" name="Google Shape;56;p13"/>
          <p:cNvPicPr preferRelativeResize="0"/>
          <p:nvPr/>
        </p:nvPicPr>
        <p:blipFill>
          <a:blip r:embed="rId3">
            <a:alphaModFix/>
          </a:blip>
          <a:stretch>
            <a:fillRect/>
          </a:stretch>
        </p:blipFill>
        <p:spPr>
          <a:xfrm>
            <a:off x="395650" y="499700"/>
            <a:ext cx="459576" cy="459576"/>
          </a:xfrm>
          <a:prstGeom prst="rect">
            <a:avLst/>
          </a:prstGeom>
          <a:noFill/>
          <a:ln>
            <a:noFill/>
          </a:ln>
        </p:spPr>
      </p:pic>
      <p:sp>
        <p:nvSpPr>
          <p:cNvPr id="57" name="Google Shape;57;p13"/>
          <p:cNvSpPr txBox="1"/>
          <p:nvPr/>
        </p:nvSpPr>
        <p:spPr>
          <a:xfrm>
            <a:off x="3755325" y="429150"/>
            <a:ext cx="4805700" cy="4285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15052203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p:nvPr/>
        </p:nvSpPr>
        <p:spPr>
          <a:xfrm>
            <a:off x="-5700" y="0"/>
            <a:ext cx="3319800" cy="51435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63" name="Google Shape;63;p14"/>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FBF8F3"/>
                </a:solidFill>
                <a:latin typeface="Merriweather Light"/>
                <a:ea typeface="Merriweather Light"/>
                <a:cs typeface="Merriweather Light"/>
                <a:sym typeface="Merriweather Light"/>
              </a:rPr>
              <a:t>Heading or Title for Slide</a:t>
            </a:r>
            <a:endParaRPr sz="3000">
              <a:solidFill>
                <a:srgbClr val="FBF8F3"/>
              </a:solidFill>
              <a:latin typeface="Merriweather Light"/>
              <a:ea typeface="Merriweather Light"/>
              <a:cs typeface="Merriweather Light"/>
              <a:sym typeface="Merriweather Light"/>
            </a:endParaRPr>
          </a:p>
        </p:txBody>
      </p:sp>
      <p:pic>
        <p:nvPicPr>
          <p:cNvPr id="64" name="Google Shape;64;p14"/>
          <p:cNvPicPr preferRelativeResize="0"/>
          <p:nvPr/>
        </p:nvPicPr>
        <p:blipFill>
          <a:blip r:embed="rId3">
            <a:alphaModFix/>
          </a:blip>
          <a:stretch>
            <a:fillRect/>
          </a:stretch>
        </p:blipFill>
        <p:spPr>
          <a:xfrm>
            <a:off x="395650" y="499700"/>
            <a:ext cx="459576" cy="459576"/>
          </a:xfrm>
          <a:prstGeom prst="rect">
            <a:avLst/>
          </a:prstGeom>
          <a:noFill/>
          <a:ln>
            <a:noFill/>
          </a:ln>
        </p:spPr>
      </p:pic>
      <p:sp>
        <p:nvSpPr>
          <p:cNvPr id="65" name="Google Shape;65;p14"/>
          <p:cNvSpPr txBox="1"/>
          <p:nvPr/>
        </p:nvSpPr>
        <p:spPr>
          <a:xfrm>
            <a:off x="3755325" y="429150"/>
            <a:ext cx="4805700" cy="4285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35350861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5"/>
          <p:cNvSpPr/>
          <p:nvPr/>
        </p:nvSpPr>
        <p:spPr>
          <a:xfrm>
            <a:off x="-5700" y="0"/>
            <a:ext cx="3319800" cy="51435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71" name="Google Shape;71;p15"/>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Heading or Title for Slide</a:t>
            </a:r>
            <a:endParaRPr sz="3000">
              <a:solidFill>
                <a:srgbClr val="B89F90"/>
              </a:solidFill>
              <a:latin typeface="Merriweather Light"/>
              <a:ea typeface="Merriweather Light"/>
              <a:cs typeface="Merriweather Light"/>
              <a:sym typeface="Merriweather Light"/>
            </a:endParaRPr>
          </a:p>
        </p:txBody>
      </p:sp>
      <p:pic>
        <p:nvPicPr>
          <p:cNvPr id="72" name="Google Shape;72;p15"/>
          <p:cNvPicPr preferRelativeResize="0"/>
          <p:nvPr/>
        </p:nvPicPr>
        <p:blipFill>
          <a:blip r:embed="rId3">
            <a:alphaModFix/>
          </a:blip>
          <a:stretch>
            <a:fillRect/>
          </a:stretch>
        </p:blipFill>
        <p:spPr>
          <a:xfrm>
            <a:off x="395650" y="499700"/>
            <a:ext cx="459576" cy="459576"/>
          </a:xfrm>
          <a:prstGeom prst="rect">
            <a:avLst/>
          </a:prstGeom>
          <a:noFill/>
          <a:ln>
            <a:noFill/>
          </a:ln>
        </p:spPr>
      </p:pic>
      <p:sp>
        <p:nvSpPr>
          <p:cNvPr id="73" name="Google Shape;73;p15"/>
          <p:cNvSpPr txBox="1"/>
          <p:nvPr/>
        </p:nvSpPr>
        <p:spPr>
          <a:xfrm>
            <a:off x="3755325" y="429150"/>
            <a:ext cx="4805700" cy="4285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19674314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p:cNvSpPr/>
          <p:nvPr/>
        </p:nvSpPr>
        <p:spPr>
          <a:xfrm>
            <a:off x="-5700" y="0"/>
            <a:ext cx="3319800" cy="51435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79" name="Google Shape;79;p16"/>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Heading or Title for Slide</a:t>
            </a:r>
            <a:endParaRPr sz="3000">
              <a:solidFill>
                <a:srgbClr val="A42B36"/>
              </a:solidFill>
              <a:latin typeface="Merriweather Light"/>
              <a:ea typeface="Merriweather Light"/>
              <a:cs typeface="Merriweather Light"/>
              <a:sym typeface="Merriweather Light"/>
            </a:endParaRPr>
          </a:p>
        </p:txBody>
      </p:sp>
      <p:pic>
        <p:nvPicPr>
          <p:cNvPr id="80" name="Google Shape;80;p16"/>
          <p:cNvPicPr preferRelativeResize="0"/>
          <p:nvPr/>
        </p:nvPicPr>
        <p:blipFill>
          <a:blip r:embed="rId3">
            <a:alphaModFix/>
          </a:blip>
          <a:stretch>
            <a:fillRect/>
          </a:stretch>
        </p:blipFill>
        <p:spPr>
          <a:xfrm>
            <a:off x="395650" y="499700"/>
            <a:ext cx="459576" cy="459576"/>
          </a:xfrm>
          <a:prstGeom prst="rect">
            <a:avLst/>
          </a:prstGeom>
          <a:noFill/>
          <a:ln>
            <a:noFill/>
          </a:ln>
        </p:spPr>
      </p:pic>
      <p:sp>
        <p:nvSpPr>
          <p:cNvPr id="81" name="Google Shape;81;p16"/>
          <p:cNvSpPr txBox="1"/>
          <p:nvPr/>
        </p:nvSpPr>
        <p:spPr>
          <a:xfrm>
            <a:off x="3755325" y="429150"/>
            <a:ext cx="4805700" cy="4285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4171079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7"/>
          <p:cNvSpPr/>
          <p:nvPr/>
        </p:nvSpPr>
        <p:spPr>
          <a:xfrm>
            <a:off x="-5700" y="0"/>
            <a:ext cx="3319800" cy="51435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87" name="Google Shape;87;p17"/>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Heading or Title for Slide</a:t>
            </a:r>
            <a:endParaRPr sz="3000">
              <a:solidFill>
                <a:srgbClr val="D89E61"/>
              </a:solidFill>
              <a:latin typeface="Merriweather Light"/>
              <a:ea typeface="Merriweather Light"/>
              <a:cs typeface="Merriweather Light"/>
              <a:sym typeface="Merriweather Light"/>
            </a:endParaRPr>
          </a:p>
        </p:txBody>
      </p:sp>
      <p:pic>
        <p:nvPicPr>
          <p:cNvPr id="88" name="Google Shape;88;p17"/>
          <p:cNvPicPr preferRelativeResize="0"/>
          <p:nvPr/>
        </p:nvPicPr>
        <p:blipFill>
          <a:blip r:embed="rId3">
            <a:alphaModFix/>
          </a:blip>
          <a:stretch>
            <a:fillRect/>
          </a:stretch>
        </p:blipFill>
        <p:spPr>
          <a:xfrm>
            <a:off x="395650" y="499700"/>
            <a:ext cx="459576" cy="459576"/>
          </a:xfrm>
          <a:prstGeom prst="rect">
            <a:avLst/>
          </a:prstGeom>
          <a:noFill/>
          <a:ln>
            <a:noFill/>
          </a:ln>
        </p:spPr>
      </p:pic>
      <p:sp>
        <p:nvSpPr>
          <p:cNvPr id="89" name="Google Shape;89;p17"/>
          <p:cNvSpPr txBox="1"/>
          <p:nvPr/>
        </p:nvSpPr>
        <p:spPr>
          <a:xfrm>
            <a:off x="3755325" y="429150"/>
            <a:ext cx="4805700" cy="4285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40970878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flipH="1">
            <a:off x="4572000" y="0"/>
            <a:ext cx="4572000" cy="5184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56" name="Google Shape;56;p13"/>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57" name="Google Shape;57;p13"/>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58" name="Google Shape;58;p13"/>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4330836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p:nvPr/>
        </p:nvSpPr>
        <p:spPr>
          <a:xfrm flipH="1">
            <a:off x="4572000" y="0"/>
            <a:ext cx="4572000" cy="5184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 name="Google Shape;64;p14"/>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65" name="Google Shape;65;p14"/>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66" name="Google Shape;66;p14"/>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67" name="Google Shape;67;p14"/>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9348193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5"/>
          <p:cNvSpPr/>
          <p:nvPr/>
        </p:nvSpPr>
        <p:spPr>
          <a:xfrm flipH="1">
            <a:off x="4572000" y="0"/>
            <a:ext cx="4572000" cy="5184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3" name="Google Shape;73;p15"/>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74" name="Google Shape;74;p15"/>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75" name="Google Shape;75;p15"/>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76" name="Google Shape;76;p15"/>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1144854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4"/>
          <p:cNvSpPr/>
          <p:nvPr/>
        </p:nvSpPr>
        <p:spPr>
          <a:xfrm>
            <a:off x="-5700" y="0"/>
            <a:ext cx="9155400" cy="4113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2" name="Google Shape;72;p14"/>
          <p:cNvSpPr txBox="1"/>
          <p:nvPr/>
        </p:nvSpPr>
        <p:spPr>
          <a:xfrm>
            <a:off x="636150" y="2234423"/>
            <a:ext cx="52497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A42B36"/>
                </a:solidFill>
                <a:latin typeface="Merriweather Light"/>
                <a:ea typeface="Merriweather Light"/>
                <a:cs typeface="Merriweather Light"/>
                <a:sym typeface="Merriweather Light"/>
              </a:rPr>
              <a:t>If applicable insert Subheading for the Presentation (or else delete)</a:t>
            </a:r>
            <a:endParaRPr sz="2000">
              <a:solidFill>
                <a:srgbClr val="A42B36"/>
              </a:solidFill>
              <a:latin typeface="Merriweather Light"/>
              <a:ea typeface="Merriweather Light"/>
              <a:cs typeface="Merriweather Light"/>
              <a:sym typeface="Merriweather Light"/>
            </a:endParaRPr>
          </a:p>
        </p:txBody>
      </p:sp>
      <p:sp>
        <p:nvSpPr>
          <p:cNvPr id="73" name="Google Shape;73;p14"/>
          <p:cNvSpPr txBox="1"/>
          <p:nvPr/>
        </p:nvSpPr>
        <p:spPr>
          <a:xfrm>
            <a:off x="636150" y="320940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74" name="Google Shape;74;p14"/>
          <p:cNvSpPr txBox="1"/>
          <p:nvPr/>
        </p:nvSpPr>
        <p:spPr>
          <a:xfrm>
            <a:off x="636150" y="806223"/>
            <a:ext cx="52497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A42B36"/>
                </a:solidFill>
                <a:latin typeface="Merriweather"/>
                <a:ea typeface="Merriweather"/>
                <a:cs typeface="Merriweather"/>
                <a:sym typeface="Merriweather"/>
              </a:rPr>
              <a:t>Insert Title for Presentation</a:t>
            </a:r>
            <a:endParaRPr>
              <a:solidFill>
                <a:srgbClr val="A42B36"/>
              </a:solidFill>
            </a:endParaRPr>
          </a:p>
        </p:txBody>
      </p:sp>
      <p:sp>
        <p:nvSpPr>
          <p:cNvPr id="75" name="Google Shape;75;p14"/>
          <p:cNvSpPr txBox="1"/>
          <p:nvPr/>
        </p:nvSpPr>
        <p:spPr>
          <a:xfrm>
            <a:off x="6280150" y="1222250"/>
            <a:ext cx="28638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76" name="Google Shape;76;p14"/>
          <p:cNvPicPr preferRelativeResize="0"/>
          <p:nvPr/>
        </p:nvPicPr>
        <p:blipFill>
          <a:blip r:embed="rId3">
            <a:alphaModFix/>
          </a:blip>
          <a:stretch>
            <a:fillRect/>
          </a:stretch>
        </p:blipFill>
        <p:spPr>
          <a:xfrm>
            <a:off x="3536800" y="4392003"/>
            <a:ext cx="2063926" cy="396675"/>
          </a:xfrm>
          <a:prstGeom prst="rect">
            <a:avLst/>
          </a:prstGeom>
          <a:noFill/>
          <a:ln>
            <a:noFill/>
          </a:ln>
        </p:spPr>
      </p:pic>
      <p:grpSp>
        <p:nvGrpSpPr>
          <p:cNvPr id="77" name="Google Shape;77;p14"/>
          <p:cNvGrpSpPr/>
          <p:nvPr/>
        </p:nvGrpSpPr>
        <p:grpSpPr>
          <a:xfrm>
            <a:off x="6280162" y="4430977"/>
            <a:ext cx="2117958" cy="337504"/>
            <a:chOff x="6203950" y="4420764"/>
            <a:chExt cx="2308150" cy="367811"/>
          </a:xfrm>
        </p:grpSpPr>
        <p:pic>
          <p:nvPicPr>
            <p:cNvPr id="78" name="Google Shape;78;p14"/>
            <p:cNvPicPr preferRelativeResize="0"/>
            <p:nvPr/>
          </p:nvPicPr>
          <p:blipFill>
            <a:blip r:embed="rId4">
              <a:alphaModFix/>
            </a:blip>
            <a:stretch>
              <a:fillRect/>
            </a:stretch>
          </p:blipFill>
          <p:spPr>
            <a:xfrm>
              <a:off x="7522792" y="4420764"/>
              <a:ext cx="989308" cy="337500"/>
            </a:xfrm>
            <a:prstGeom prst="rect">
              <a:avLst/>
            </a:prstGeom>
            <a:noFill/>
            <a:ln>
              <a:noFill/>
            </a:ln>
          </p:spPr>
        </p:pic>
        <p:pic>
          <p:nvPicPr>
            <p:cNvPr id="79" name="Google Shape;79;p14"/>
            <p:cNvPicPr preferRelativeResize="0"/>
            <p:nvPr/>
          </p:nvPicPr>
          <p:blipFill>
            <a:blip r:embed="rId5">
              <a:alphaModFix/>
            </a:blip>
            <a:stretch>
              <a:fillRect/>
            </a:stretch>
          </p:blipFill>
          <p:spPr>
            <a:xfrm>
              <a:off x="6203950" y="4430153"/>
              <a:ext cx="1012495" cy="329771"/>
            </a:xfrm>
            <a:prstGeom prst="rect">
              <a:avLst/>
            </a:prstGeom>
            <a:noFill/>
            <a:ln>
              <a:noFill/>
            </a:ln>
          </p:spPr>
        </p:pic>
        <p:cxnSp>
          <p:nvCxnSpPr>
            <p:cNvPr id="80" name="Google Shape;80;p14"/>
            <p:cNvCxnSpPr/>
            <p:nvPr/>
          </p:nvCxnSpPr>
          <p:spPr>
            <a:xfrm>
              <a:off x="7368922" y="4420775"/>
              <a:ext cx="0" cy="367800"/>
            </a:xfrm>
            <a:prstGeom prst="straightConnector1">
              <a:avLst/>
            </a:prstGeom>
            <a:noFill/>
            <a:ln w="9525" cap="flat" cmpd="sng">
              <a:solidFill>
                <a:srgbClr val="4A86E8"/>
              </a:solidFill>
              <a:prstDash val="solid"/>
              <a:round/>
              <a:headEnd type="none" w="med" len="med"/>
              <a:tailEnd type="none" w="med" len="med"/>
            </a:ln>
          </p:spPr>
        </p:cxnSp>
      </p:grpSp>
      <p:pic>
        <p:nvPicPr>
          <p:cNvPr id="81" name="Google Shape;81;p14"/>
          <p:cNvPicPr preferRelativeResize="0"/>
          <p:nvPr/>
        </p:nvPicPr>
        <p:blipFill>
          <a:blip r:embed="rId6">
            <a:alphaModFix/>
          </a:blip>
          <a:stretch>
            <a:fillRect/>
          </a:stretch>
        </p:blipFill>
        <p:spPr>
          <a:xfrm>
            <a:off x="739405" y="4465794"/>
            <a:ext cx="2117975" cy="267857"/>
          </a:xfrm>
          <a:prstGeom prst="rect">
            <a:avLst/>
          </a:prstGeom>
          <a:noFill/>
          <a:ln>
            <a:noFill/>
          </a:ln>
        </p:spPr>
      </p:pic>
      <p:pic>
        <p:nvPicPr>
          <p:cNvPr id="82" name="Google Shape;82;p14"/>
          <p:cNvPicPr preferRelativeResize="0"/>
          <p:nvPr/>
        </p:nvPicPr>
        <p:blipFill rotWithShape="1">
          <a:blip r:embed="rId7">
            <a:alphaModFix/>
          </a:blip>
          <a:srcRect l="15094" t="1837" r="52359" b="80043"/>
          <a:stretch/>
        </p:blipFill>
        <p:spPr>
          <a:xfrm>
            <a:off x="6280150" y="0"/>
            <a:ext cx="2863800" cy="1062499"/>
          </a:xfrm>
          <a:prstGeom prst="rect">
            <a:avLst/>
          </a:prstGeom>
          <a:noFill/>
          <a:ln>
            <a:noFill/>
          </a:ln>
        </p:spPr>
      </p:pic>
      <p:pic>
        <p:nvPicPr>
          <p:cNvPr id="83" name="Google Shape;83;p14"/>
          <p:cNvPicPr preferRelativeResize="0"/>
          <p:nvPr/>
        </p:nvPicPr>
        <p:blipFill rotWithShape="1">
          <a:blip r:embed="rId7">
            <a:alphaModFix/>
          </a:blip>
          <a:srcRect l="15094" t="31160" r="52359" b="28021"/>
          <a:stretch/>
        </p:blipFill>
        <p:spPr>
          <a:xfrm>
            <a:off x="6280175" y="1719500"/>
            <a:ext cx="2863800" cy="2393500"/>
          </a:xfrm>
          <a:prstGeom prst="rect">
            <a:avLst/>
          </a:prstGeom>
          <a:noFill/>
          <a:ln>
            <a:noFill/>
          </a:ln>
        </p:spPr>
      </p:pic>
    </p:spTree>
    <p:extLst>
      <p:ext uri="{BB962C8B-B14F-4D97-AF65-F5344CB8AC3E}">
        <p14:creationId xmlns:p14="http://schemas.microsoft.com/office/powerpoint/2010/main" val="12011019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6"/>
          <p:cNvSpPr/>
          <p:nvPr/>
        </p:nvSpPr>
        <p:spPr>
          <a:xfrm flipH="1">
            <a:off x="4572000" y="0"/>
            <a:ext cx="4572000" cy="5184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2" name="Google Shape;82;p16"/>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83" name="Google Shape;83;p16"/>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84" name="Google Shape;84;p16"/>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85" name="Google Shape;85;p16"/>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2717486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7"/>
          <p:cNvSpPr/>
          <p:nvPr/>
        </p:nvSpPr>
        <p:spPr>
          <a:xfrm flipH="1">
            <a:off x="4572000" y="0"/>
            <a:ext cx="4572000" cy="5184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1" name="Google Shape;91;p17"/>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92" name="Google Shape;92;p17"/>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93" name="Google Shape;93;p17"/>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94" name="Google Shape;94;p17"/>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13186069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p:nvPr/>
        </p:nvSpPr>
        <p:spPr>
          <a:xfrm flipH="1">
            <a:off x="4572000" y="0"/>
            <a:ext cx="4572000" cy="5184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0" name="Google Shape;100;p18"/>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101" name="Google Shape;101;p18"/>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102" name="Google Shape;102;p18"/>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103" name="Google Shape;103;p18"/>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13569648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9"/>
          <p:cNvSpPr/>
          <p:nvPr/>
        </p:nvSpPr>
        <p:spPr>
          <a:xfrm flipH="1">
            <a:off x="4572000" y="0"/>
            <a:ext cx="4572000" cy="5184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9" name="Google Shape;109;p19"/>
          <p:cNvSpPr txBox="1"/>
          <p:nvPr/>
        </p:nvSpPr>
        <p:spPr>
          <a:xfrm>
            <a:off x="583375" y="1375500"/>
            <a:ext cx="27870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110" name="Google Shape;110;p19"/>
          <p:cNvSpPr txBox="1"/>
          <p:nvPr/>
        </p:nvSpPr>
        <p:spPr>
          <a:xfrm>
            <a:off x="583375" y="2350500"/>
            <a:ext cx="2787000" cy="141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111" name="Google Shape;111;p19"/>
          <p:cNvPicPr preferRelativeResize="0"/>
          <p:nvPr/>
        </p:nvPicPr>
        <p:blipFill rotWithShape="1">
          <a:blip r:embed="rId3">
            <a:alphaModFix/>
          </a:blip>
          <a:srcRect l="28318" t="14537" r="16307"/>
          <a:stretch/>
        </p:blipFill>
        <p:spPr>
          <a:xfrm>
            <a:off x="3633300" y="1092475"/>
            <a:ext cx="2911750" cy="2999051"/>
          </a:xfrm>
          <a:prstGeom prst="rect">
            <a:avLst/>
          </a:prstGeom>
          <a:noFill/>
          <a:ln>
            <a:noFill/>
          </a:ln>
        </p:spPr>
      </p:pic>
      <p:pic>
        <p:nvPicPr>
          <p:cNvPr id="112" name="Google Shape;112;p19"/>
          <p:cNvPicPr preferRelativeResize="0"/>
          <p:nvPr/>
        </p:nvPicPr>
        <p:blipFill rotWithShape="1">
          <a:blip r:embed="rId4">
            <a:alphaModFix/>
          </a:blip>
          <a:srcRect l="29393"/>
          <a:stretch/>
        </p:blipFill>
        <p:spPr>
          <a:xfrm>
            <a:off x="7093000" y="1535762"/>
            <a:ext cx="2050999" cy="2112475"/>
          </a:xfrm>
          <a:prstGeom prst="rect">
            <a:avLst/>
          </a:prstGeom>
          <a:noFill/>
          <a:ln>
            <a:noFill/>
          </a:ln>
        </p:spPr>
      </p:pic>
    </p:spTree>
    <p:extLst>
      <p:ext uri="{BB962C8B-B14F-4D97-AF65-F5344CB8AC3E}">
        <p14:creationId xmlns:p14="http://schemas.microsoft.com/office/powerpoint/2010/main" val="17503901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
          <p:cNvSpPr/>
          <p:nvPr/>
        </p:nvSpPr>
        <p:spPr>
          <a:xfrm>
            <a:off x="-5700" y="0"/>
            <a:ext cx="9144000" cy="1756200"/>
          </a:xfrm>
          <a:prstGeom prst="rect">
            <a:avLst/>
          </a:prstGeom>
          <a:solidFill>
            <a:srgbClr val="48001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80011"/>
              </a:solidFill>
              <a:latin typeface="Arial"/>
              <a:ea typeface="Arial"/>
              <a:cs typeface="Arial"/>
              <a:sym typeface="Arial"/>
            </a:endParaRPr>
          </a:p>
        </p:txBody>
      </p:sp>
      <p:sp>
        <p:nvSpPr>
          <p:cNvPr id="55" name="Google Shape;55;p1"/>
          <p:cNvSpPr txBox="1"/>
          <p:nvPr/>
        </p:nvSpPr>
        <p:spPr>
          <a:xfrm>
            <a:off x="1696175" y="693925"/>
            <a:ext cx="7127100" cy="5910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000" b="0" i="0" u="none" strike="noStrike" cap="none">
                <a:solidFill>
                  <a:srgbClr val="D89E61"/>
                </a:solidFill>
                <a:latin typeface="Merriweather Light"/>
                <a:ea typeface="Merriweather Light"/>
                <a:cs typeface="Merriweather Light"/>
                <a:sym typeface="Merriweather Light"/>
              </a:rPr>
              <a:t>Heading or Title for Slide</a:t>
            </a:r>
            <a:endParaRPr sz="3000" b="0" i="0" u="none" strike="noStrike" cap="none">
              <a:solidFill>
                <a:srgbClr val="D89E61"/>
              </a:solidFill>
              <a:latin typeface="Merriweather Light"/>
              <a:ea typeface="Merriweather Light"/>
              <a:cs typeface="Merriweather Light"/>
              <a:sym typeface="Merriweather Light"/>
            </a:endParaRPr>
          </a:p>
        </p:txBody>
      </p:sp>
      <p:pic>
        <p:nvPicPr>
          <p:cNvPr id="56" name="Google Shape;56;p1"/>
          <p:cNvPicPr preferRelativeResize="0"/>
          <p:nvPr/>
        </p:nvPicPr>
        <p:blipFill rotWithShape="1">
          <a:blip r:embed="rId3">
            <a:alphaModFix/>
          </a:blip>
          <a:srcRect/>
          <a:stretch/>
        </p:blipFill>
        <p:spPr>
          <a:xfrm>
            <a:off x="1025975" y="693925"/>
            <a:ext cx="591002" cy="591002"/>
          </a:xfrm>
          <a:prstGeom prst="rect">
            <a:avLst/>
          </a:prstGeom>
          <a:noFill/>
          <a:ln>
            <a:noFill/>
          </a:ln>
        </p:spPr>
      </p:pic>
      <p:sp>
        <p:nvSpPr>
          <p:cNvPr id="57" name="Google Shape;57;p1"/>
          <p:cNvSpPr txBox="1"/>
          <p:nvPr/>
        </p:nvSpPr>
        <p:spPr>
          <a:xfrm>
            <a:off x="1025975" y="2084375"/>
            <a:ext cx="7797300" cy="2692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b="0" i="0" u="none" strike="noStrike" cap="none">
              <a:solidFill>
                <a:srgbClr val="231E21"/>
              </a:solidFill>
              <a:latin typeface="Roboto"/>
              <a:ea typeface="Roboto"/>
              <a:cs typeface="Roboto"/>
              <a:sym typeface="Roboto"/>
            </a:endParaRPr>
          </a:p>
        </p:txBody>
      </p:sp>
    </p:spTree>
    <p:extLst>
      <p:ext uri="{BB962C8B-B14F-4D97-AF65-F5344CB8AC3E}">
        <p14:creationId xmlns:p14="http://schemas.microsoft.com/office/powerpoint/2010/main" val="5368608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g305eeb80147_0_0"/>
          <p:cNvSpPr/>
          <p:nvPr/>
        </p:nvSpPr>
        <p:spPr>
          <a:xfrm>
            <a:off x="-5700" y="0"/>
            <a:ext cx="9144000" cy="1756200"/>
          </a:xfrm>
          <a:prstGeom prst="rect">
            <a:avLst/>
          </a:prstGeom>
          <a:solidFill>
            <a:srgbClr val="AF3E3A"/>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80011"/>
              </a:solidFill>
              <a:latin typeface="Arial"/>
              <a:ea typeface="Arial"/>
              <a:cs typeface="Arial"/>
              <a:sym typeface="Arial"/>
            </a:endParaRPr>
          </a:p>
        </p:txBody>
      </p:sp>
      <p:sp>
        <p:nvSpPr>
          <p:cNvPr id="63" name="Google Shape;63;g305eeb80147_0_0"/>
          <p:cNvSpPr txBox="1"/>
          <p:nvPr/>
        </p:nvSpPr>
        <p:spPr>
          <a:xfrm>
            <a:off x="1696175" y="693925"/>
            <a:ext cx="7127100" cy="5910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000" b="0" i="0" u="none" strike="noStrike" cap="none">
                <a:solidFill>
                  <a:srgbClr val="D89E61"/>
                </a:solidFill>
                <a:latin typeface="Merriweather Light"/>
                <a:ea typeface="Merriweather Light"/>
                <a:cs typeface="Merriweather Light"/>
                <a:sym typeface="Merriweather Light"/>
              </a:rPr>
              <a:t>Heading or Title for Slide</a:t>
            </a:r>
            <a:endParaRPr sz="3000" b="0" i="0" u="none" strike="noStrike" cap="none">
              <a:solidFill>
                <a:srgbClr val="D89E61"/>
              </a:solidFill>
              <a:latin typeface="Merriweather Light"/>
              <a:ea typeface="Merriweather Light"/>
              <a:cs typeface="Merriweather Light"/>
              <a:sym typeface="Merriweather Light"/>
            </a:endParaRPr>
          </a:p>
        </p:txBody>
      </p:sp>
      <p:pic>
        <p:nvPicPr>
          <p:cNvPr id="64" name="Google Shape;64;g305eeb80147_0_0"/>
          <p:cNvPicPr preferRelativeResize="0"/>
          <p:nvPr/>
        </p:nvPicPr>
        <p:blipFill rotWithShape="1">
          <a:blip r:embed="rId3">
            <a:alphaModFix/>
          </a:blip>
          <a:srcRect/>
          <a:stretch/>
        </p:blipFill>
        <p:spPr>
          <a:xfrm>
            <a:off x="1025975" y="693925"/>
            <a:ext cx="591002" cy="591002"/>
          </a:xfrm>
          <a:prstGeom prst="rect">
            <a:avLst/>
          </a:prstGeom>
          <a:noFill/>
          <a:ln>
            <a:noFill/>
          </a:ln>
        </p:spPr>
      </p:pic>
      <p:sp>
        <p:nvSpPr>
          <p:cNvPr id="65" name="Google Shape;65;g305eeb80147_0_0"/>
          <p:cNvSpPr txBox="1"/>
          <p:nvPr/>
        </p:nvSpPr>
        <p:spPr>
          <a:xfrm>
            <a:off x="1025975" y="2084375"/>
            <a:ext cx="7797300" cy="2692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b="0" i="0" u="none" strike="noStrike" cap="none">
              <a:solidFill>
                <a:srgbClr val="231E21"/>
              </a:solidFill>
              <a:latin typeface="Roboto"/>
              <a:ea typeface="Roboto"/>
              <a:cs typeface="Roboto"/>
              <a:sym typeface="Roboto"/>
            </a:endParaRPr>
          </a:p>
        </p:txBody>
      </p:sp>
    </p:spTree>
    <p:extLst>
      <p:ext uri="{BB962C8B-B14F-4D97-AF65-F5344CB8AC3E}">
        <p14:creationId xmlns:p14="http://schemas.microsoft.com/office/powerpoint/2010/main" val="30896789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305eeb80147_0_14"/>
          <p:cNvSpPr/>
          <p:nvPr/>
        </p:nvSpPr>
        <p:spPr>
          <a:xfrm>
            <a:off x="-5700" y="0"/>
            <a:ext cx="9144000" cy="1756200"/>
          </a:xfrm>
          <a:prstGeom prst="rect">
            <a:avLst/>
          </a:prstGeom>
          <a:solidFill>
            <a:srgbClr val="A42B3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80011"/>
              </a:solidFill>
              <a:latin typeface="Arial"/>
              <a:ea typeface="Arial"/>
              <a:cs typeface="Arial"/>
              <a:sym typeface="Arial"/>
            </a:endParaRPr>
          </a:p>
        </p:txBody>
      </p:sp>
      <p:sp>
        <p:nvSpPr>
          <p:cNvPr id="71" name="Google Shape;71;g305eeb80147_0_14"/>
          <p:cNvSpPr txBox="1"/>
          <p:nvPr/>
        </p:nvSpPr>
        <p:spPr>
          <a:xfrm>
            <a:off x="1696175" y="693925"/>
            <a:ext cx="7127100" cy="5910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000" b="0" i="0" u="none" strike="noStrike" cap="none">
                <a:solidFill>
                  <a:srgbClr val="D89E61"/>
                </a:solidFill>
                <a:latin typeface="Merriweather Light"/>
                <a:ea typeface="Merriweather Light"/>
                <a:cs typeface="Merriweather Light"/>
                <a:sym typeface="Merriweather Light"/>
              </a:rPr>
              <a:t>Heading or Title for Slide</a:t>
            </a:r>
            <a:endParaRPr sz="3000" b="0" i="0" u="none" strike="noStrike" cap="none">
              <a:solidFill>
                <a:srgbClr val="D89E61"/>
              </a:solidFill>
              <a:latin typeface="Merriweather Light"/>
              <a:ea typeface="Merriweather Light"/>
              <a:cs typeface="Merriweather Light"/>
              <a:sym typeface="Merriweather Light"/>
            </a:endParaRPr>
          </a:p>
        </p:txBody>
      </p:sp>
      <p:pic>
        <p:nvPicPr>
          <p:cNvPr id="72" name="Google Shape;72;g305eeb80147_0_14"/>
          <p:cNvPicPr preferRelativeResize="0"/>
          <p:nvPr/>
        </p:nvPicPr>
        <p:blipFill rotWithShape="1">
          <a:blip r:embed="rId3">
            <a:alphaModFix/>
          </a:blip>
          <a:srcRect/>
          <a:stretch/>
        </p:blipFill>
        <p:spPr>
          <a:xfrm>
            <a:off x="1025975" y="693925"/>
            <a:ext cx="591002" cy="591002"/>
          </a:xfrm>
          <a:prstGeom prst="rect">
            <a:avLst/>
          </a:prstGeom>
          <a:noFill/>
          <a:ln>
            <a:noFill/>
          </a:ln>
        </p:spPr>
      </p:pic>
      <p:sp>
        <p:nvSpPr>
          <p:cNvPr id="73" name="Google Shape;73;g305eeb80147_0_14"/>
          <p:cNvSpPr txBox="1"/>
          <p:nvPr/>
        </p:nvSpPr>
        <p:spPr>
          <a:xfrm>
            <a:off x="1025975" y="2084375"/>
            <a:ext cx="7797300" cy="2692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b="0" i="0" u="none" strike="noStrike" cap="none">
              <a:solidFill>
                <a:srgbClr val="231E21"/>
              </a:solidFill>
              <a:latin typeface="Roboto"/>
              <a:ea typeface="Roboto"/>
              <a:cs typeface="Roboto"/>
              <a:sym typeface="Roboto"/>
            </a:endParaRPr>
          </a:p>
        </p:txBody>
      </p:sp>
    </p:spTree>
    <p:extLst>
      <p:ext uri="{BB962C8B-B14F-4D97-AF65-F5344CB8AC3E}">
        <p14:creationId xmlns:p14="http://schemas.microsoft.com/office/powerpoint/2010/main" val="1489987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g305eeb80147_0_7"/>
          <p:cNvSpPr/>
          <p:nvPr/>
        </p:nvSpPr>
        <p:spPr>
          <a:xfrm>
            <a:off x="-5700" y="0"/>
            <a:ext cx="9144000" cy="1756200"/>
          </a:xfrm>
          <a:prstGeom prst="rect">
            <a:avLst/>
          </a:prstGeom>
          <a:solidFill>
            <a:srgbClr val="B89F9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80011"/>
              </a:solidFill>
              <a:latin typeface="Arial"/>
              <a:ea typeface="Arial"/>
              <a:cs typeface="Arial"/>
              <a:sym typeface="Arial"/>
            </a:endParaRPr>
          </a:p>
        </p:txBody>
      </p:sp>
      <p:sp>
        <p:nvSpPr>
          <p:cNvPr id="79" name="Google Shape;79;g305eeb80147_0_7"/>
          <p:cNvSpPr txBox="1"/>
          <p:nvPr/>
        </p:nvSpPr>
        <p:spPr>
          <a:xfrm>
            <a:off x="1696175" y="693925"/>
            <a:ext cx="7127100" cy="5910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000" b="0" i="0" u="none" strike="noStrike" cap="none">
                <a:solidFill>
                  <a:schemeClr val="lt1"/>
                </a:solidFill>
                <a:latin typeface="Merriweather Light"/>
                <a:ea typeface="Merriweather Light"/>
                <a:cs typeface="Merriweather Light"/>
                <a:sym typeface="Merriweather Light"/>
              </a:rPr>
              <a:t>Heading or Title for Slide</a:t>
            </a:r>
            <a:endParaRPr sz="3000" b="0" i="0" u="none" strike="noStrike" cap="none">
              <a:solidFill>
                <a:schemeClr val="lt1"/>
              </a:solidFill>
              <a:latin typeface="Merriweather Light"/>
              <a:ea typeface="Merriweather Light"/>
              <a:cs typeface="Merriweather Light"/>
              <a:sym typeface="Merriweather Light"/>
            </a:endParaRPr>
          </a:p>
        </p:txBody>
      </p:sp>
      <p:pic>
        <p:nvPicPr>
          <p:cNvPr id="80" name="Google Shape;80;g305eeb80147_0_7"/>
          <p:cNvPicPr preferRelativeResize="0"/>
          <p:nvPr/>
        </p:nvPicPr>
        <p:blipFill rotWithShape="1">
          <a:blip r:embed="rId3">
            <a:alphaModFix/>
          </a:blip>
          <a:srcRect/>
          <a:stretch/>
        </p:blipFill>
        <p:spPr>
          <a:xfrm>
            <a:off x="434975" y="2194175"/>
            <a:ext cx="591002" cy="591002"/>
          </a:xfrm>
          <a:prstGeom prst="rect">
            <a:avLst/>
          </a:prstGeom>
          <a:noFill/>
          <a:ln>
            <a:noFill/>
          </a:ln>
        </p:spPr>
      </p:pic>
      <p:sp>
        <p:nvSpPr>
          <p:cNvPr id="81" name="Google Shape;81;g305eeb80147_0_7"/>
          <p:cNvSpPr txBox="1"/>
          <p:nvPr/>
        </p:nvSpPr>
        <p:spPr>
          <a:xfrm>
            <a:off x="1025975" y="2084375"/>
            <a:ext cx="7797300" cy="2692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1800" b="0" i="0" u="none" strike="noStrike" cap="none">
              <a:solidFill>
                <a:srgbClr val="231E21"/>
              </a:solidFill>
              <a:latin typeface="Roboto"/>
              <a:ea typeface="Roboto"/>
              <a:cs typeface="Roboto"/>
              <a:sym typeface="Roboto"/>
            </a:endParaRPr>
          </a:p>
        </p:txBody>
      </p:sp>
    </p:spTree>
    <p:extLst>
      <p:ext uri="{BB962C8B-B14F-4D97-AF65-F5344CB8AC3E}">
        <p14:creationId xmlns:p14="http://schemas.microsoft.com/office/powerpoint/2010/main" val="41831697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l="21496" t="3326" r="52600" b="9359"/>
          <a:stretch/>
        </p:blipFill>
        <p:spPr>
          <a:xfrm>
            <a:off x="0" y="0"/>
            <a:ext cx="2289300" cy="5143501"/>
          </a:xfrm>
          <a:prstGeom prst="rect">
            <a:avLst/>
          </a:prstGeom>
          <a:noFill/>
          <a:ln>
            <a:noFill/>
          </a:ln>
        </p:spPr>
      </p:pic>
      <p:sp>
        <p:nvSpPr>
          <p:cNvPr id="55" name="Google Shape;55;p13"/>
          <p:cNvSpPr/>
          <p:nvPr/>
        </p:nvSpPr>
        <p:spPr>
          <a:xfrm>
            <a:off x="2282775" y="0"/>
            <a:ext cx="2289300" cy="51435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6" name="Google Shape;56;p13"/>
          <p:cNvPicPr preferRelativeResize="0"/>
          <p:nvPr/>
        </p:nvPicPr>
        <p:blipFill>
          <a:blip r:embed="rId4">
            <a:alphaModFix/>
          </a:blip>
          <a:stretch>
            <a:fillRect/>
          </a:stretch>
        </p:blipFill>
        <p:spPr>
          <a:xfrm>
            <a:off x="1013150" y="972501"/>
            <a:ext cx="2559875" cy="3198499"/>
          </a:xfrm>
          <a:prstGeom prst="rect">
            <a:avLst/>
          </a:prstGeom>
          <a:noFill/>
          <a:ln>
            <a:noFill/>
          </a:ln>
        </p:spPr>
      </p:pic>
      <p:sp>
        <p:nvSpPr>
          <p:cNvPr id="57" name="Google Shape;57;p13"/>
          <p:cNvSpPr txBox="1"/>
          <p:nvPr/>
        </p:nvSpPr>
        <p:spPr>
          <a:xfrm>
            <a:off x="2666263" y="2911675"/>
            <a:ext cx="1816200" cy="834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Dr. Angela</a:t>
            </a:r>
            <a:endParaRPr sz="24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Bernardo</a:t>
            </a:r>
            <a:endParaRPr sz="2400">
              <a:solidFill>
                <a:srgbClr val="FBF8F3"/>
              </a:solidFill>
              <a:latin typeface="Merriweather Light"/>
              <a:ea typeface="Merriweather Light"/>
              <a:cs typeface="Merriweather Light"/>
              <a:sym typeface="Merriweather Light"/>
            </a:endParaRPr>
          </a:p>
        </p:txBody>
      </p:sp>
      <p:sp>
        <p:nvSpPr>
          <p:cNvPr id="58" name="Google Shape;58;p13"/>
          <p:cNvSpPr txBox="1"/>
          <p:nvPr/>
        </p:nvSpPr>
        <p:spPr>
          <a:xfrm>
            <a:off x="4962675" y="1217300"/>
            <a:ext cx="3671700" cy="3126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pos.Lorpostr untissitis quod qui officit volorpos ulpa volum utem qui berro corectatis rercips antorerum fuga.</a:t>
            </a:r>
            <a:endParaRPr>
              <a:solidFill>
                <a:srgbClr val="231E21"/>
              </a:solidFill>
              <a:latin typeface="Roboto"/>
              <a:ea typeface="Roboto"/>
              <a:cs typeface="Roboto"/>
              <a:sym typeface="Roboto"/>
            </a:endParaRPr>
          </a:p>
        </p:txBody>
      </p:sp>
      <p:sp>
        <p:nvSpPr>
          <p:cNvPr id="59" name="Google Shape;59;p13"/>
          <p:cNvSpPr txBox="1"/>
          <p:nvPr/>
        </p:nvSpPr>
        <p:spPr>
          <a:xfrm>
            <a:off x="2666263" y="3606689"/>
            <a:ext cx="172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BF8F3"/>
                </a:solidFill>
                <a:latin typeface="Roboto"/>
                <a:ea typeface="Roboto"/>
                <a:cs typeface="Roboto"/>
                <a:sym typeface="Roboto"/>
              </a:rPr>
              <a:t>OD, FAOO</a:t>
            </a:r>
            <a:endParaRPr sz="1200">
              <a:solidFill>
                <a:srgbClr val="FBF8F3"/>
              </a:solidFill>
            </a:endParaRPr>
          </a:p>
        </p:txBody>
      </p:sp>
      <p:sp>
        <p:nvSpPr>
          <p:cNvPr id="60" name="Google Shape;60;p13"/>
          <p:cNvSpPr txBox="1"/>
          <p:nvPr/>
        </p:nvSpPr>
        <p:spPr>
          <a:xfrm>
            <a:off x="4962689" y="799900"/>
            <a:ext cx="3671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INSERT SPEAKER’S TITLE HERE</a:t>
            </a:r>
            <a:endParaRPr sz="1200">
              <a:solidFill>
                <a:srgbClr val="B89F90"/>
              </a:solidFill>
            </a:endParaRPr>
          </a:p>
        </p:txBody>
      </p:sp>
    </p:spTree>
    <p:extLst>
      <p:ext uri="{BB962C8B-B14F-4D97-AF65-F5344CB8AC3E}">
        <p14:creationId xmlns:p14="http://schemas.microsoft.com/office/powerpoint/2010/main" val="36880096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4962675" y="1217300"/>
            <a:ext cx="3671700" cy="3126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pos.Lorpostr untissitis quod qui officit volorpos ulpa volum utem qui berro corectatis rercips antorerum fuga.</a:t>
            </a:r>
            <a:endParaRPr>
              <a:solidFill>
                <a:srgbClr val="231E21"/>
              </a:solidFill>
              <a:latin typeface="Roboto"/>
              <a:ea typeface="Roboto"/>
              <a:cs typeface="Roboto"/>
              <a:sym typeface="Roboto"/>
            </a:endParaRPr>
          </a:p>
        </p:txBody>
      </p:sp>
      <p:sp>
        <p:nvSpPr>
          <p:cNvPr id="66" name="Google Shape;66;p14"/>
          <p:cNvSpPr txBox="1"/>
          <p:nvPr/>
        </p:nvSpPr>
        <p:spPr>
          <a:xfrm>
            <a:off x="4962689" y="799900"/>
            <a:ext cx="3671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pic>
        <p:nvPicPr>
          <p:cNvPr id="67" name="Google Shape;67;p14"/>
          <p:cNvPicPr preferRelativeResize="0"/>
          <p:nvPr/>
        </p:nvPicPr>
        <p:blipFill rotWithShape="1">
          <a:blip r:embed="rId3">
            <a:alphaModFix/>
          </a:blip>
          <a:srcRect l="15040" t="3878" r="60941" b="15156"/>
          <a:stretch/>
        </p:blipFill>
        <p:spPr>
          <a:xfrm>
            <a:off x="0" y="0"/>
            <a:ext cx="2289300" cy="5143501"/>
          </a:xfrm>
          <a:prstGeom prst="rect">
            <a:avLst/>
          </a:prstGeom>
          <a:noFill/>
          <a:ln>
            <a:noFill/>
          </a:ln>
        </p:spPr>
      </p:pic>
      <p:sp>
        <p:nvSpPr>
          <p:cNvPr id="68" name="Google Shape;68;p14"/>
          <p:cNvSpPr/>
          <p:nvPr/>
        </p:nvSpPr>
        <p:spPr>
          <a:xfrm>
            <a:off x="2282775" y="0"/>
            <a:ext cx="2289300" cy="51435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9" name="Google Shape;69;p14"/>
          <p:cNvPicPr preferRelativeResize="0"/>
          <p:nvPr/>
        </p:nvPicPr>
        <p:blipFill rotWithShape="1">
          <a:blip r:embed="rId4">
            <a:alphaModFix/>
          </a:blip>
          <a:srcRect l="19339" t="7868" r="46353"/>
          <a:stretch/>
        </p:blipFill>
        <p:spPr>
          <a:xfrm>
            <a:off x="1013154" y="972500"/>
            <a:ext cx="2559875" cy="3198500"/>
          </a:xfrm>
          <a:prstGeom prst="rect">
            <a:avLst/>
          </a:prstGeom>
          <a:noFill/>
          <a:ln>
            <a:noFill/>
          </a:ln>
        </p:spPr>
      </p:pic>
      <p:sp>
        <p:nvSpPr>
          <p:cNvPr id="70" name="Google Shape;70;p14"/>
          <p:cNvSpPr txBox="1"/>
          <p:nvPr/>
        </p:nvSpPr>
        <p:spPr>
          <a:xfrm>
            <a:off x="2953685" y="1466825"/>
            <a:ext cx="1497000" cy="834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2400">
                <a:solidFill>
                  <a:srgbClr val="D89E61"/>
                </a:solidFill>
                <a:latin typeface="Merriweather Light"/>
                <a:ea typeface="Merriweather Light"/>
                <a:cs typeface="Merriweather Light"/>
                <a:sym typeface="Merriweather Light"/>
              </a:rPr>
              <a:t>Mary</a:t>
            </a:r>
            <a:endParaRPr sz="24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2400">
                <a:solidFill>
                  <a:srgbClr val="D89E61"/>
                </a:solidFill>
                <a:latin typeface="Merriweather Light"/>
                <a:ea typeface="Merriweather Light"/>
                <a:cs typeface="Merriweather Light"/>
                <a:sym typeface="Merriweather Light"/>
              </a:rPr>
              <a:t>Ibrahim</a:t>
            </a:r>
            <a:endParaRPr sz="2400">
              <a:solidFill>
                <a:srgbClr val="D89E61"/>
              </a:solidFill>
              <a:latin typeface="Merriweather Light"/>
              <a:ea typeface="Merriweather Light"/>
              <a:cs typeface="Merriweather Light"/>
              <a:sym typeface="Merriweather Light"/>
            </a:endParaRPr>
          </a:p>
        </p:txBody>
      </p:sp>
      <p:sp>
        <p:nvSpPr>
          <p:cNvPr id="71" name="Google Shape;71;p14"/>
          <p:cNvSpPr txBox="1"/>
          <p:nvPr/>
        </p:nvSpPr>
        <p:spPr>
          <a:xfrm>
            <a:off x="2953686" y="2161850"/>
            <a:ext cx="1497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OD, FAOO</a:t>
            </a:r>
            <a:endParaRPr sz="1200">
              <a:solidFill>
                <a:srgbClr val="D89E61"/>
              </a:solidFill>
            </a:endParaRPr>
          </a:p>
        </p:txBody>
      </p:sp>
      <p:pic>
        <p:nvPicPr>
          <p:cNvPr id="72" name="Google Shape;72;p14"/>
          <p:cNvPicPr preferRelativeResize="0"/>
          <p:nvPr/>
        </p:nvPicPr>
        <p:blipFill>
          <a:blip r:embed="rId5">
            <a:alphaModFix/>
          </a:blip>
          <a:stretch>
            <a:fillRect/>
          </a:stretch>
        </p:blipFill>
        <p:spPr>
          <a:xfrm rot="-5400000">
            <a:off x="3473899" y="763701"/>
            <a:ext cx="279625" cy="1150024"/>
          </a:xfrm>
          <a:prstGeom prst="rect">
            <a:avLst/>
          </a:prstGeom>
          <a:noFill/>
          <a:ln>
            <a:noFill/>
          </a:ln>
        </p:spPr>
      </p:pic>
      <p:sp>
        <p:nvSpPr>
          <p:cNvPr id="73" name="Google Shape;73;p14"/>
          <p:cNvSpPr txBox="1"/>
          <p:nvPr/>
        </p:nvSpPr>
        <p:spPr>
          <a:xfrm>
            <a:off x="3061262" y="1176754"/>
            <a:ext cx="1104900" cy="323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00">
                <a:solidFill>
                  <a:srgbClr val="D89E61"/>
                </a:solidFill>
                <a:latin typeface="Roboto"/>
                <a:ea typeface="Roboto"/>
                <a:cs typeface="Roboto"/>
                <a:sym typeface="Roboto"/>
              </a:rPr>
              <a:t>CLASS OF 2013</a:t>
            </a:r>
            <a:endParaRPr sz="900">
              <a:solidFill>
                <a:srgbClr val="D89E61"/>
              </a:solidFill>
            </a:endParaRPr>
          </a:p>
        </p:txBody>
      </p:sp>
    </p:spTree>
    <p:extLst>
      <p:ext uri="{BB962C8B-B14F-4D97-AF65-F5344CB8AC3E}">
        <p14:creationId xmlns:p14="http://schemas.microsoft.com/office/powerpoint/2010/main" val="1149055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5"/>
          <p:cNvSpPr/>
          <p:nvPr/>
        </p:nvSpPr>
        <p:spPr>
          <a:xfrm>
            <a:off x="-5700" y="0"/>
            <a:ext cx="9155400" cy="4113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9" name="Google Shape;89;p15"/>
          <p:cNvSpPr txBox="1"/>
          <p:nvPr/>
        </p:nvSpPr>
        <p:spPr>
          <a:xfrm>
            <a:off x="636150" y="2234423"/>
            <a:ext cx="52497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B89F90"/>
                </a:solidFill>
                <a:latin typeface="Merriweather Light"/>
                <a:ea typeface="Merriweather Light"/>
                <a:cs typeface="Merriweather Light"/>
                <a:sym typeface="Merriweather Light"/>
              </a:rPr>
              <a:t>If applicable insert Subheading for the Presentation (or else delete)</a:t>
            </a:r>
            <a:endParaRPr sz="2000">
              <a:solidFill>
                <a:srgbClr val="B89F90"/>
              </a:solidFill>
              <a:latin typeface="Merriweather Light"/>
              <a:ea typeface="Merriweather Light"/>
              <a:cs typeface="Merriweather Light"/>
              <a:sym typeface="Merriweather Light"/>
            </a:endParaRPr>
          </a:p>
        </p:txBody>
      </p:sp>
      <p:sp>
        <p:nvSpPr>
          <p:cNvPr id="90" name="Google Shape;90;p15"/>
          <p:cNvSpPr txBox="1"/>
          <p:nvPr/>
        </p:nvSpPr>
        <p:spPr>
          <a:xfrm>
            <a:off x="636150" y="320940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91" name="Google Shape;91;p15"/>
          <p:cNvSpPr txBox="1"/>
          <p:nvPr/>
        </p:nvSpPr>
        <p:spPr>
          <a:xfrm>
            <a:off x="636150" y="806223"/>
            <a:ext cx="52497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B89F90"/>
                </a:solidFill>
                <a:latin typeface="Merriweather"/>
                <a:ea typeface="Merriweather"/>
                <a:cs typeface="Merriweather"/>
                <a:sym typeface="Merriweather"/>
              </a:rPr>
              <a:t>Insert Title for Presentation</a:t>
            </a:r>
            <a:endParaRPr>
              <a:solidFill>
                <a:srgbClr val="B89F90"/>
              </a:solidFill>
            </a:endParaRPr>
          </a:p>
        </p:txBody>
      </p:sp>
      <p:sp>
        <p:nvSpPr>
          <p:cNvPr id="92" name="Google Shape;92;p15"/>
          <p:cNvSpPr txBox="1"/>
          <p:nvPr/>
        </p:nvSpPr>
        <p:spPr>
          <a:xfrm>
            <a:off x="6280150" y="1222250"/>
            <a:ext cx="28638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93" name="Google Shape;93;p15"/>
          <p:cNvPicPr preferRelativeResize="0"/>
          <p:nvPr/>
        </p:nvPicPr>
        <p:blipFill>
          <a:blip r:embed="rId3">
            <a:alphaModFix/>
          </a:blip>
          <a:stretch>
            <a:fillRect/>
          </a:stretch>
        </p:blipFill>
        <p:spPr>
          <a:xfrm>
            <a:off x="3536800" y="4392003"/>
            <a:ext cx="2063926" cy="396675"/>
          </a:xfrm>
          <a:prstGeom prst="rect">
            <a:avLst/>
          </a:prstGeom>
          <a:noFill/>
          <a:ln>
            <a:noFill/>
          </a:ln>
        </p:spPr>
      </p:pic>
      <p:grpSp>
        <p:nvGrpSpPr>
          <p:cNvPr id="94" name="Google Shape;94;p15"/>
          <p:cNvGrpSpPr/>
          <p:nvPr/>
        </p:nvGrpSpPr>
        <p:grpSpPr>
          <a:xfrm>
            <a:off x="6280162" y="4430977"/>
            <a:ext cx="2117958" cy="337504"/>
            <a:chOff x="6203950" y="4420764"/>
            <a:chExt cx="2308150" cy="367811"/>
          </a:xfrm>
        </p:grpSpPr>
        <p:pic>
          <p:nvPicPr>
            <p:cNvPr id="95" name="Google Shape;95;p15"/>
            <p:cNvPicPr preferRelativeResize="0"/>
            <p:nvPr/>
          </p:nvPicPr>
          <p:blipFill>
            <a:blip r:embed="rId4">
              <a:alphaModFix/>
            </a:blip>
            <a:stretch>
              <a:fillRect/>
            </a:stretch>
          </p:blipFill>
          <p:spPr>
            <a:xfrm>
              <a:off x="7522792" y="4420764"/>
              <a:ext cx="989308" cy="337500"/>
            </a:xfrm>
            <a:prstGeom prst="rect">
              <a:avLst/>
            </a:prstGeom>
            <a:noFill/>
            <a:ln>
              <a:noFill/>
            </a:ln>
          </p:spPr>
        </p:pic>
        <p:pic>
          <p:nvPicPr>
            <p:cNvPr id="96" name="Google Shape;96;p15"/>
            <p:cNvPicPr preferRelativeResize="0"/>
            <p:nvPr/>
          </p:nvPicPr>
          <p:blipFill>
            <a:blip r:embed="rId5">
              <a:alphaModFix/>
            </a:blip>
            <a:stretch>
              <a:fillRect/>
            </a:stretch>
          </p:blipFill>
          <p:spPr>
            <a:xfrm>
              <a:off x="6203950" y="4430153"/>
              <a:ext cx="1012495" cy="329771"/>
            </a:xfrm>
            <a:prstGeom prst="rect">
              <a:avLst/>
            </a:prstGeom>
            <a:noFill/>
            <a:ln>
              <a:noFill/>
            </a:ln>
          </p:spPr>
        </p:pic>
        <p:cxnSp>
          <p:nvCxnSpPr>
            <p:cNvPr id="97" name="Google Shape;97;p15"/>
            <p:cNvCxnSpPr/>
            <p:nvPr/>
          </p:nvCxnSpPr>
          <p:spPr>
            <a:xfrm>
              <a:off x="7368922" y="4420775"/>
              <a:ext cx="0" cy="367800"/>
            </a:xfrm>
            <a:prstGeom prst="straightConnector1">
              <a:avLst/>
            </a:prstGeom>
            <a:noFill/>
            <a:ln w="9525" cap="flat" cmpd="sng">
              <a:solidFill>
                <a:srgbClr val="4A86E8"/>
              </a:solidFill>
              <a:prstDash val="solid"/>
              <a:round/>
              <a:headEnd type="none" w="med" len="med"/>
              <a:tailEnd type="none" w="med" len="med"/>
            </a:ln>
          </p:spPr>
        </p:cxnSp>
      </p:grpSp>
      <p:pic>
        <p:nvPicPr>
          <p:cNvPr id="98" name="Google Shape;98;p15"/>
          <p:cNvPicPr preferRelativeResize="0"/>
          <p:nvPr/>
        </p:nvPicPr>
        <p:blipFill>
          <a:blip r:embed="rId6">
            <a:alphaModFix/>
          </a:blip>
          <a:stretch>
            <a:fillRect/>
          </a:stretch>
        </p:blipFill>
        <p:spPr>
          <a:xfrm>
            <a:off x="739405" y="4465794"/>
            <a:ext cx="2117975" cy="267857"/>
          </a:xfrm>
          <a:prstGeom prst="rect">
            <a:avLst/>
          </a:prstGeom>
          <a:noFill/>
          <a:ln>
            <a:noFill/>
          </a:ln>
        </p:spPr>
      </p:pic>
      <p:pic>
        <p:nvPicPr>
          <p:cNvPr id="99" name="Google Shape;99;p15"/>
          <p:cNvPicPr preferRelativeResize="0"/>
          <p:nvPr/>
        </p:nvPicPr>
        <p:blipFill rotWithShape="1">
          <a:blip r:embed="rId7">
            <a:alphaModFix/>
          </a:blip>
          <a:srcRect l="63084" t="39321" r="20301" b="56507"/>
          <a:stretch/>
        </p:blipFill>
        <p:spPr>
          <a:xfrm>
            <a:off x="6280150" y="0"/>
            <a:ext cx="2863802" cy="1062502"/>
          </a:xfrm>
          <a:prstGeom prst="rect">
            <a:avLst/>
          </a:prstGeom>
          <a:noFill/>
          <a:ln>
            <a:noFill/>
          </a:ln>
        </p:spPr>
      </p:pic>
      <p:pic>
        <p:nvPicPr>
          <p:cNvPr id="100" name="Google Shape;100;p15"/>
          <p:cNvPicPr preferRelativeResize="0"/>
          <p:nvPr/>
        </p:nvPicPr>
        <p:blipFill rotWithShape="1">
          <a:blip r:embed="rId7">
            <a:alphaModFix/>
          </a:blip>
          <a:srcRect l="63084" t="46072" r="20301" b="44530"/>
          <a:stretch/>
        </p:blipFill>
        <p:spPr>
          <a:xfrm>
            <a:off x="6280175" y="1719500"/>
            <a:ext cx="2863802" cy="2393498"/>
          </a:xfrm>
          <a:prstGeom prst="rect">
            <a:avLst/>
          </a:prstGeom>
          <a:noFill/>
          <a:ln>
            <a:noFill/>
          </a:ln>
        </p:spPr>
      </p:pic>
    </p:spTree>
    <p:extLst>
      <p:ext uri="{BB962C8B-B14F-4D97-AF65-F5344CB8AC3E}">
        <p14:creationId xmlns:p14="http://schemas.microsoft.com/office/powerpoint/2010/main" val="34750033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15"/>
          <p:cNvPicPr preferRelativeResize="0"/>
          <p:nvPr/>
        </p:nvPicPr>
        <p:blipFill rotWithShape="1">
          <a:blip r:embed="rId3">
            <a:alphaModFix/>
          </a:blip>
          <a:srcRect l="47304" t="14039" r="35649" b="28419"/>
          <a:stretch/>
        </p:blipFill>
        <p:spPr>
          <a:xfrm>
            <a:off x="0" y="0"/>
            <a:ext cx="2289300" cy="5143499"/>
          </a:xfrm>
          <a:prstGeom prst="rect">
            <a:avLst/>
          </a:prstGeom>
          <a:noFill/>
          <a:ln>
            <a:noFill/>
          </a:ln>
        </p:spPr>
      </p:pic>
      <p:sp>
        <p:nvSpPr>
          <p:cNvPr id="79" name="Google Shape;79;p15"/>
          <p:cNvSpPr/>
          <p:nvPr/>
        </p:nvSpPr>
        <p:spPr>
          <a:xfrm>
            <a:off x="2282775" y="0"/>
            <a:ext cx="2289300" cy="51435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0" name="Google Shape;80;p15"/>
          <p:cNvSpPr txBox="1"/>
          <p:nvPr/>
        </p:nvSpPr>
        <p:spPr>
          <a:xfrm>
            <a:off x="4962675" y="1217300"/>
            <a:ext cx="3671700" cy="3126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pos.Lorpostr untissitis quod qui officit volorpos ulpa volum utem qui berro corectatis rercips antorerum fuga.</a:t>
            </a:r>
            <a:endParaRPr>
              <a:solidFill>
                <a:srgbClr val="231E21"/>
              </a:solidFill>
              <a:latin typeface="Roboto"/>
              <a:ea typeface="Roboto"/>
              <a:cs typeface="Roboto"/>
              <a:sym typeface="Roboto"/>
            </a:endParaRPr>
          </a:p>
        </p:txBody>
      </p:sp>
      <p:sp>
        <p:nvSpPr>
          <p:cNvPr id="81" name="Google Shape;81;p15"/>
          <p:cNvSpPr txBox="1"/>
          <p:nvPr/>
        </p:nvSpPr>
        <p:spPr>
          <a:xfrm>
            <a:off x="4962689" y="799900"/>
            <a:ext cx="3671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pic>
        <p:nvPicPr>
          <p:cNvPr id="82" name="Google Shape;82;p15"/>
          <p:cNvPicPr preferRelativeResize="0"/>
          <p:nvPr/>
        </p:nvPicPr>
        <p:blipFill rotWithShape="1">
          <a:blip r:embed="rId4">
            <a:alphaModFix/>
          </a:blip>
          <a:srcRect l="25555" t="1862" r="34532" b="28894"/>
          <a:stretch/>
        </p:blipFill>
        <p:spPr>
          <a:xfrm>
            <a:off x="1013150" y="972500"/>
            <a:ext cx="2559877" cy="3198501"/>
          </a:xfrm>
          <a:prstGeom prst="rect">
            <a:avLst/>
          </a:prstGeom>
          <a:noFill/>
          <a:ln>
            <a:noFill/>
          </a:ln>
        </p:spPr>
      </p:pic>
      <p:sp>
        <p:nvSpPr>
          <p:cNvPr id="83" name="Google Shape;83;p15"/>
          <p:cNvSpPr txBox="1"/>
          <p:nvPr/>
        </p:nvSpPr>
        <p:spPr>
          <a:xfrm>
            <a:off x="2801273" y="3642300"/>
            <a:ext cx="1786500" cy="834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Dr. Nicole</a:t>
            </a:r>
            <a:endParaRPr sz="24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Pogue</a:t>
            </a:r>
            <a:endParaRPr sz="2400">
              <a:solidFill>
                <a:srgbClr val="FBF8F3"/>
              </a:solidFill>
              <a:latin typeface="Merriweather Light"/>
              <a:ea typeface="Merriweather Light"/>
              <a:cs typeface="Merriweather Light"/>
              <a:sym typeface="Merriweather Light"/>
            </a:endParaRPr>
          </a:p>
        </p:txBody>
      </p:sp>
      <p:sp>
        <p:nvSpPr>
          <p:cNvPr id="84" name="Google Shape;84;p15"/>
          <p:cNvSpPr txBox="1"/>
          <p:nvPr/>
        </p:nvSpPr>
        <p:spPr>
          <a:xfrm>
            <a:off x="2801273" y="4337325"/>
            <a:ext cx="1786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BF8F3"/>
                </a:solidFill>
                <a:latin typeface="Roboto"/>
                <a:ea typeface="Roboto"/>
                <a:cs typeface="Roboto"/>
                <a:sym typeface="Roboto"/>
              </a:rPr>
              <a:t>OD, FAOO</a:t>
            </a:r>
            <a:endParaRPr sz="1200">
              <a:solidFill>
                <a:srgbClr val="FBF8F3"/>
              </a:solidFill>
            </a:endParaRPr>
          </a:p>
        </p:txBody>
      </p:sp>
    </p:spTree>
    <p:extLst>
      <p:ext uri="{BB962C8B-B14F-4D97-AF65-F5344CB8AC3E}">
        <p14:creationId xmlns:p14="http://schemas.microsoft.com/office/powerpoint/2010/main" val="24361988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75" y="1257750"/>
            <a:ext cx="9144000" cy="38859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15327" r="18973" b="45292"/>
          <a:stretch/>
        </p:blipFill>
        <p:spPr>
          <a:xfrm>
            <a:off x="573237" y="444050"/>
            <a:ext cx="2177823" cy="1591199"/>
          </a:xfrm>
          <a:prstGeom prst="rect">
            <a:avLst/>
          </a:prstGeom>
          <a:noFill/>
          <a:ln>
            <a:noFill/>
          </a:ln>
        </p:spPr>
      </p:pic>
      <p:pic>
        <p:nvPicPr>
          <p:cNvPr id="56" name="Google Shape;56;p13"/>
          <p:cNvPicPr preferRelativeResize="0"/>
          <p:nvPr/>
        </p:nvPicPr>
        <p:blipFill rotWithShape="1">
          <a:blip r:embed="rId4">
            <a:alphaModFix/>
          </a:blip>
          <a:srcRect b="3194"/>
          <a:stretch/>
        </p:blipFill>
        <p:spPr>
          <a:xfrm>
            <a:off x="3483100" y="444050"/>
            <a:ext cx="2177802" cy="1591200"/>
          </a:xfrm>
          <a:prstGeom prst="rect">
            <a:avLst/>
          </a:prstGeom>
          <a:noFill/>
          <a:ln>
            <a:noFill/>
          </a:ln>
        </p:spPr>
      </p:pic>
      <p:pic>
        <p:nvPicPr>
          <p:cNvPr id="57" name="Google Shape;57;p13"/>
          <p:cNvPicPr preferRelativeResize="0"/>
          <p:nvPr/>
        </p:nvPicPr>
        <p:blipFill rotWithShape="1">
          <a:blip r:embed="rId5">
            <a:alphaModFix/>
          </a:blip>
          <a:srcRect l="2212" t="4725" r="1596" b="25583"/>
          <a:stretch/>
        </p:blipFill>
        <p:spPr>
          <a:xfrm>
            <a:off x="6392937" y="444050"/>
            <a:ext cx="2177826" cy="1591200"/>
          </a:xfrm>
          <a:prstGeom prst="rect">
            <a:avLst/>
          </a:prstGeom>
          <a:noFill/>
          <a:ln>
            <a:noFill/>
          </a:ln>
        </p:spPr>
      </p:pic>
      <p:sp>
        <p:nvSpPr>
          <p:cNvPr id="58" name="Google Shape;58;p13"/>
          <p:cNvSpPr txBox="1"/>
          <p:nvPr/>
        </p:nvSpPr>
        <p:spPr>
          <a:xfrm>
            <a:off x="468179"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231E21"/>
                </a:solidFill>
                <a:latin typeface="Merriweather Light"/>
                <a:ea typeface="Merriweather Light"/>
                <a:cs typeface="Merriweather Light"/>
                <a:sym typeface="Merriweather Light"/>
              </a:rPr>
              <a:t>Insert Speaker Name</a:t>
            </a:r>
            <a:endParaRPr>
              <a:solidFill>
                <a:srgbClr val="231E21"/>
              </a:solidFill>
              <a:latin typeface="Merriweather Light"/>
              <a:ea typeface="Merriweather Light"/>
              <a:cs typeface="Merriweather Light"/>
              <a:sym typeface="Merriweather Light"/>
            </a:endParaRPr>
          </a:p>
        </p:txBody>
      </p:sp>
      <p:sp>
        <p:nvSpPr>
          <p:cNvPr id="59" name="Google Shape;59;p13"/>
          <p:cNvSpPr txBox="1"/>
          <p:nvPr/>
        </p:nvSpPr>
        <p:spPr>
          <a:xfrm>
            <a:off x="468180"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231E21"/>
              </a:solidFill>
              <a:latin typeface="Roboto"/>
              <a:ea typeface="Roboto"/>
              <a:cs typeface="Roboto"/>
              <a:sym typeface="Roboto"/>
            </a:endParaRPr>
          </a:p>
        </p:txBody>
      </p:sp>
      <p:sp>
        <p:nvSpPr>
          <p:cNvPr id="60" name="Google Shape;60;p13"/>
          <p:cNvSpPr txBox="1"/>
          <p:nvPr/>
        </p:nvSpPr>
        <p:spPr>
          <a:xfrm>
            <a:off x="3374100"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231E21"/>
                </a:solidFill>
                <a:latin typeface="Merriweather Light"/>
                <a:ea typeface="Merriweather Light"/>
                <a:cs typeface="Merriweather Light"/>
                <a:sym typeface="Merriweather Light"/>
              </a:rPr>
              <a:t>Insert Speaker Name</a:t>
            </a:r>
            <a:endParaRPr>
              <a:solidFill>
                <a:srgbClr val="231E21"/>
              </a:solidFill>
              <a:latin typeface="Merriweather Light"/>
              <a:ea typeface="Merriweather Light"/>
              <a:cs typeface="Merriweather Light"/>
              <a:sym typeface="Merriweather Light"/>
            </a:endParaRPr>
          </a:p>
        </p:txBody>
      </p:sp>
      <p:sp>
        <p:nvSpPr>
          <p:cNvPr id="61" name="Google Shape;61;p13"/>
          <p:cNvSpPr txBox="1"/>
          <p:nvPr/>
        </p:nvSpPr>
        <p:spPr>
          <a:xfrm>
            <a:off x="3374100"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231E21"/>
              </a:solidFill>
              <a:latin typeface="Roboto"/>
              <a:ea typeface="Roboto"/>
              <a:cs typeface="Roboto"/>
              <a:sym typeface="Roboto"/>
            </a:endParaRPr>
          </a:p>
        </p:txBody>
      </p:sp>
      <p:sp>
        <p:nvSpPr>
          <p:cNvPr id="62" name="Google Shape;62;p13"/>
          <p:cNvSpPr txBox="1"/>
          <p:nvPr/>
        </p:nvSpPr>
        <p:spPr>
          <a:xfrm>
            <a:off x="6293996"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231E21"/>
                </a:solidFill>
                <a:latin typeface="Merriweather Light"/>
                <a:ea typeface="Merriweather Light"/>
                <a:cs typeface="Merriweather Light"/>
                <a:sym typeface="Merriweather Light"/>
              </a:rPr>
              <a:t>Insert Speaker Name</a:t>
            </a:r>
            <a:endParaRPr>
              <a:solidFill>
                <a:srgbClr val="231E21"/>
              </a:solidFill>
              <a:latin typeface="Merriweather Light"/>
              <a:ea typeface="Merriweather Light"/>
              <a:cs typeface="Merriweather Light"/>
              <a:sym typeface="Merriweather Light"/>
            </a:endParaRPr>
          </a:p>
        </p:txBody>
      </p:sp>
      <p:sp>
        <p:nvSpPr>
          <p:cNvPr id="63" name="Google Shape;63;p13"/>
          <p:cNvSpPr txBox="1"/>
          <p:nvPr/>
        </p:nvSpPr>
        <p:spPr>
          <a:xfrm>
            <a:off x="6293996"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231E21"/>
              </a:solidFill>
              <a:latin typeface="Roboto"/>
              <a:ea typeface="Roboto"/>
              <a:cs typeface="Roboto"/>
              <a:sym typeface="Roboto"/>
            </a:endParaRPr>
          </a:p>
        </p:txBody>
      </p:sp>
      <p:sp>
        <p:nvSpPr>
          <p:cNvPr id="64" name="Google Shape;64;p13"/>
          <p:cNvSpPr txBox="1"/>
          <p:nvPr/>
        </p:nvSpPr>
        <p:spPr>
          <a:xfrm>
            <a:off x="468175"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D89E61"/>
                </a:solidFill>
                <a:latin typeface="Roboto"/>
                <a:ea typeface="Roboto"/>
                <a:cs typeface="Roboto"/>
                <a:sym typeface="Roboto"/>
              </a:rPr>
              <a:t>INSERT SPEAKER’S TITLE HERE</a:t>
            </a:r>
            <a:endParaRPr sz="1000">
              <a:solidFill>
                <a:srgbClr val="D89E61"/>
              </a:solidFill>
            </a:endParaRPr>
          </a:p>
        </p:txBody>
      </p:sp>
      <p:sp>
        <p:nvSpPr>
          <p:cNvPr id="65" name="Google Shape;65;p13"/>
          <p:cNvSpPr txBox="1"/>
          <p:nvPr/>
        </p:nvSpPr>
        <p:spPr>
          <a:xfrm>
            <a:off x="3374096"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D89E61"/>
                </a:solidFill>
                <a:latin typeface="Roboto"/>
                <a:ea typeface="Roboto"/>
                <a:cs typeface="Roboto"/>
                <a:sym typeface="Roboto"/>
              </a:rPr>
              <a:t>INSERT SPEAKER’S TITLE HERE</a:t>
            </a:r>
            <a:endParaRPr sz="1000">
              <a:solidFill>
                <a:srgbClr val="D89E61"/>
              </a:solidFill>
            </a:endParaRPr>
          </a:p>
        </p:txBody>
      </p:sp>
      <p:sp>
        <p:nvSpPr>
          <p:cNvPr id="66" name="Google Shape;66;p13"/>
          <p:cNvSpPr txBox="1"/>
          <p:nvPr/>
        </p:nvSpPr>
        <p:spPr>
          <a:xfrm>
            <a:off x="6293992"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D89E61"/>
                </a:solidFill>
                <a:latin typeface="Roboto"/>
                <a:ea typeface="Roboto"/>
                <a:cs typeface="Roboto"/>
                <a:sym typeface="Roboto"/>
              </a:rPr>
              <a:t>INSERT SPEAKER’S TITLE HERE</a:t>
            </a:r>
            <a:endParaRPr sz="1000">
              <a:solidFill>
                <a:srgbClr val="D89E61"/>
              </a:solidFill>
            </a:endParaRPr>
          </a:p>
        </p:txBody>
      </p:sp>
    </p:spTree>
    <p:extLst>
      <p:ext uri="{BB962C8B-B14F-4D97-AF65-F5344CB8AC3E}">
        <p14:creationId xmlns:p14="http://schemas.microsoft.com/office/powerpoint/2010/main" val="13490574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4"/>
          <p:cNvSpPr/>
          <p:nvPr/>
        </p:nvSpPr>
        <p:spPr>
          <a:xfrm>
            <a:off x="75" y="1257750"/>
            <a:ext cx="9144000" cy="38859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2" name="Google Shape;72;p14"/>
          <p:cNvPicPr preferRelativeResize="0"/>
          <p:nvPr/>
        </p:nvPicPr>
        <p:blipFill rotWithShape="1">
          <a:blip r:embed="rId3">
            <a:alphaModFix/>
          </a:blip>
          <a:srcRect l="15327" r="18973" b="45292"/>
          <a:stretch/>
        </p:blipFill>
        <p:spPr>
          <a:xfrm>
            <a:off x="573237" y="444050"/>
            <a:ext cx="2177823" cy="1591199"/>
          </a:xfrm>
          <a:prstGeom prst="rect">
            <a:avLst/>
          </a:prstGeom>
          <a:noFill/>
          <a:ln>
            <a:noFill/>
          </a:ln>
        </p:spPr>
      </p:pic>
      <p:pic>
        <p:nvPicPr>
          <p:cNvPr id="73" name="Google Shape;73;p14"/>
          <p:cNvPicPr preferRelativeResize="0"/>
          <p:nvPr/>
        </p:nvPicPr>
        <p:blipFill rotWithShape="1">
          <a:blip r:embed="rId4">
            <a:alphaModFix/>
          </a:blip>
          <a:srcRect b="3194"/>
          <a:stretch/>
        </p:blipFill>
        <p:spPr>
          <a:xfrm>
            <a:off x="3483100" y="444050"/>
            <a:ext cx="2177802" cy="1591200"/>
          </a:xfrm>
          <a:prstGeom prst="rect">
            <a:avLst/>
          </a:prstGeom>
          <a:noFill/>
          <a:ln>
            <a:noFill/>
          </a:ln>
        </p:spPr>
      </p:pic>
      <p:pic>
        <p:nvPicPr>
          <p:cNvPr id="74" name="Google Shape;74;p14"/>
          <p:cNvPicPr preferRelativeResize="0"/>
          <p:nvPr/>
        </p:nvPicPr>
        <p:blipFill rotWithShape="1">
          <a:blip r:embed="rId5">
            <a:alphaModFix/>
          </a:blip>
          <a:srcRect l="2212" t="4725" r="1596" b="25583"/>
          <a:stretch/>
        </p:blipFill>
        <p:spPr>
          <a:xfrm>
            <a:off x="6392937" y="444050"/>
            <a:ext cx="2177826" cy="1591200"/>
          </a:xfrm>
          <a:prstGeom prst="rect">
            <a:avLst/>
          </a:prstGeom>
          <a:noFill/>
          <a:ln>
            <a:noFill/>
          </a:ln>
        </p:spPr>
      </p:pic>
      <p:sp>
        <p:nvSpPr>
          <p:cNvPr id="75" name="Google Shape;75;p14"/>
          <p:cNvSpPr txBox="1"/>
          <p:nvPr/>
        </p:nvSpPr>
        <p:spPr>
          <a:xfrm>
            <a:off x="468179"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FBF8F3"/>
                </a:solidFill>
                <a:latin typeface="Merriweather Light"/>
                <a:ea typeface="Merriweather Light"/>
                <a:cs typeface="Merriweather Light"/>
                <a:sym typeface="Merriweather Light"/>
              </a:rPr>
              <a:t>Insert Speaker Name</a:t>
            </a:r>
            <a:endParaRPr>
              <a:solidFill>
                <a:srgbClr val="FBF8F3"/>
              </a:solidFill>
              <a:latin typeface="Merriweather Light"/>
              <a:ea typeface="Merriweather Light"/>
              <a:cs typeface="Merriweather Light"/>
              <a:sym typeface="Merriweather Light"/>
            </a:endParaRPr>
          </a:p>
        </p:txBody>
      </p:sp>
      <p:sp>
        <p:nvSpPr>
          <p:cNvPr id="76" name="Google Shape;76;p14"/>
          <p:cNvSpPr txBox="1"/>
          <p:nvPr/>
        </p:nvSpPr>
        <p:spPr>
          <a:xfrm>
            <a:off x="468180"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FBF8F3"/>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FBF8F3"/>
              </a:solidFill>
              <a:latin typeface="Roboto"/>
              <a:ea typeface="Roboto"/>
              <a:cs typeface="Roboto"/>
              <a:sym typeface="Roboto"/>
            </a:endParaRPr>
          </a:p>
        </p:txBody>
      </p:sp>
      <p:sp>
        <p:nvSpPr>
          <p:cNvPr id="77" name="Google Shape;77;p14"/>
          <p:cNvSpPr txBox="1"/>
          <p:nvPr/>
        </p:nvSpPr>
        <p:spPr>
          <a:xfrm>
            <a:off x="3374100"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FBF8F3"/>
                </a:solidFill>
                <a:latin typeface="Merriweather Light"/>
                <a:ea typeface="Merriweather Light"/>
                <a:cs typeface="Merriweather Light"/>
                <a:sym typeface="Merriweather Light"/>
              </a:rPr>
              <a:t>Insert Speaker Name</a:t>
            </a:r>
            <a:endParaRPr>
              <a:solidFill>
                <a:srgbClr val="FBF8F3"/>
              </a:solidFill>
              <a:latin typeface="Merriweather Light"/>
              <a:ea typeface="Merriweather Light"/>
              <a:cs typeface="Merriweather Light"/>
              <a:sym typeface="Merriweather Light"/>
            </a:endParaRPr>
          </a:p>
        </p:txBody>
      </p:sp>
      <p:sp>
        <p:nvSpPr>
          <p:cNvPr id="78" name="Google Shape;78;p14"/>
          <p:cNvSpPr txBox="1"/>
          <p:nvPr/>
        </p:nvSpPr>
        <p:spPr>
          <a:xfrm>
            <a:off x="3374100"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FBF8F3"/>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FBF8F3"/>
              </a:solidFill>
              <a:latin typeface="Roboto"/>
              <a:ea typeface="Roboto"/>
              <a:cs typeface="Roboto"/>
              <a:sym typeface="Roboto"/>
            </a:endParaRPr>
          </a:p>
        </p:txBody>
      </p:sp>
      <p:sp>
        <p:nvSpPr>
          <p:cNvPr id="79" name="Google Shape;79;p14"/>
          <p:cNvSpPr txBox="1"/>
          <p:nvPr/>
        </p:nvSpPr>
        <p:spPr>
          <a:xfrm>
            <a:off x="6293996"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FBF8F3"/>
                </a:solidFill>
                <a:latin typeface="Merriweather Light"/>
                <a:ea typeface="Merriweather Light"/>
                <a:cs typeface="Merriweather Light"/>
                <a:sym typeface="Merriweather Light"/>
              </a:rPr>
              <a:t>Insert Speaker Name</a:t>
            </a:r>
            <a:endParaRPr>
              <a:solidFill>
                <a:srgbClr val="FBF8F3"/>
              </a:solidFill>
              <a:latin typeface="Merriweather Light"/>
              <a:ea typeface="Merriweather Light"/>
              <a:cs typeface="Merriweather Light"/>
              <a:sym typeface="Merriweather Light"/>
            </a:endParaRPr>
          </a:p>
        </p:txBody>
      </p:sp>
      <p:sp>
        <p:nvSpPr>
          <p:cNvPr id="80" name="Google Shape;80;p14"/>
          <p:cNvSpPr txBox="1"/>
          <p:nvPr/>
        </p:nvSpPr>
        <p:spPr>
          <a:xfrm>
            <a:off x="6293996"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FBF8F3"/>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FBF8F3"/>
              </a:solidFill>
              <a:latin typeface="Roboto"/>
              <a:ea typeface="Roboto"/>
              <a:cs typeface="Roboto"/>
              <a:sym typeface="Roboto"/>
            </a:endParaRPr>
          </a:p>
        </p:txBody>
      </p:sp>
      <p:sp>
        <p:nvSpPr>
          <p:cNvPr id="81" name="Google Shape;81;p14"/>
          <p:cNvSpPr txBox="1"/>
          <p:nvPr/>
        </p:nvSpPr>
        <p:spPr>
          <a:xfrm>
            <a:off x="468175"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D89E61"/>
                </a:solidFill>
                <a:latin typeface="Roboto"/>
                <a:ea typeface="Roboto"/>
                <a:cs typeface="Roboto"/>
                <a:sym typeface="Roboto"/>
              </a:rPr>
              <a:t>INSERT SPEAKER’S TITLE HERE</a:t>
            </a:r>
            <a:endParaRPr sz="1000">
              <a:solidFill>
                <a:srgbClr val="D89E61"/>
              </a:solidFill>
            </a:endParaRPr>
          </a:p>
        </p:txBody>
      </p:sp>
      <p:sp>
        <p:nvSpPr>
          <p:cNvPr id="82" name="Google Shape;82;p14"/>
          <p:cNvSpPr txBox="1"/>
          <p:nvPr/>
        </p:nvSpPr>
        <p:spPr>
          <a:xfrm>
            <a:off x="3374096"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D89E61"/>
                </a:solidFill>
                <a:latin typeface="Roboto"/>
                <a:ea typeface="Roboto"/>
                <a:cs typeface="Roboto"/>
                <a:sym typeface="Roboto"/>
              </a:rPr>
              <a:t>INSERT SPEAKER’S TITLE HERE</a:t>
            </a:r>
            <a:endParaRPr sz="1000">
              <a:solidFill>
                <a:srgbClr val="D89E61"/>
              </a:solidFill>
            </a:endParaRPr>
          </a:p>
        </p:txBody>
      </p:sp>
      <p:sp>
        <p:nvSpPr>
          <p:cNvPr id="83" name="Google Shape;83;p14"/>
          <p:cNvSpPr txBox="1"/>
          <p:nvPr/>
        </p:nvSpPr>
        <p:spPr>
          <a:xfrm>
            <a:off x="6293992"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D89E61"/>
                </a:solidFill>
                <a:latin typeface="Roboto"/>
                <a:ea typeface="Roboto"/>
                <a:cs typeface="Roboto"/>
                <a:sym typeface="Roboto"/>
              </a:rPr>
              <a:t>INSERT SPEAKER’S TITLE HERE</a:t>
            </a:r>
            <a:endParaRPr sz="1000">
              <a:solidFill>
                <a:srgbClr val="D89E61"/>
              </a:solidFill>
            </a:endParaRPr>
          </a:p>
        </p:txBody>
      </p:sp>
    </p:spTree>
    <p:extLst>
      <p:ext uri="{BB962C8B-B14F-4D97-AF65-F5344CB8AC3E}">
        <p14:creationId xmlns:p14="http://schemas.microsoft.com/office/powerpoint/2010/main" val="24873505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5"/>
          <p:cNvSpPr/>
          <p:nvPr/>
        </p:nvSpPr>
        <p:spPr>
          <a:xfrm>
            <a:off x="75" y="1257750"/>
            <a:ext cx="9144000" cy="38859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9" name="Google Shape;89;p15"/>
          <p:cNvPicPr preferRelativeResize="0"/>
          <p:nvPr/>
        </p:nvPicPr>
        <p:blipFill rotWithShape="1">
          <a:blip r:embed="rId3">
            <a:alphaModFix/>
          </a:blip>
          <a:srcRect l="15327" r="18973" b="45292"/>
          <a:stretch/>
        </p:blipFill>
        <p:spPr>
          <a:xfrm>
            <a:off x="573237" y="444050"/>
            <a:ext cx="2177823" cy="1591199"/>
          </a:xfrm>
          <a:prstGeom prst="rect">
            <a:avLst/>
          </a:prstGeom>
          <a:noFill/>
          <a:ln>
            <a:noFill/>
          </a:ln>
        </p:spPr>
      </p:pic>
      <p:pic>
        <p:nvPicPr>
          <p:cNvPr id="90" name="Google Shape;90;p15"/>
          <p:cNvPicPr preferRelativeResize="0"/>
          <p:nvPr/>
        </p:nvPicPr>
        <p:blipFill rotWithShape="1">
          <a:blip r:embed="rId4">
            <a:alphaModFix/>
          </a:blip>
          <a:srcRect b="3194"/>
          <a:stretch/>
        </p:blipFill>
        <p:spPr>
          <a:xfrm>
            <a:off x="3483100" y="444050"/>
            <a:ext cx="2177802" cy="1591200"/>
          </a:xfrm>
          <a:prstGeom prst="rect">
            <a:avLst/>
          </a:prstGeom>
          <a:noFill/>
          <a:ln>
            <a:noFill/>
          </a:ln>
        </p:spPr>
      </p:pic>
      <p:pic>
        <p:nvPicPr>
          <p:cNvPr id="91" name="Google Shape;91;p15"/>
          <p:cNvPicPr preferRelativeResize="0"/>
          <p:nvPr/>
        </p:nvPicPr>
        <p:blipFill rotWithShape="1">
          <a:blip r:embed="rId5">
            <a:alphaModFix/>
          </a:blip>
          <a:srcRect l="2212" t="4725" r="1596" b="25583"/>
          <a:stretch/>
        </p:blipFill>
        <p:spPr>
          <a:xfrm>
            <a:off x="6392937" y="444050"/>
            <a:ext cx="2177826" cy="1591200"/>
          </a:xfrm>
          <a:prstGeom prst="rect">
            <a:avLst/>
          </a:prstGeom>
          <a:noFill/>
          <a:ln>
            <a:noFill/>
          </a:ln>
        </p:spPr>
      </p:pic>
      <p:sp>
        <p:nvSpPr>
          <p:cNvPr id="92" name="Google Shape;92;p15"/>
          <p:cNvSpPr txBox="1"/>
          <p:nvPr/>
        </p:nvSpPr>
        <p:spPr>
          <a:xfrm>
            <a:off x="468179"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231E21"/>
                </a:solidFill>
                <a:latin typeface="Merriweather Light"/>
                <a:ea typeface="Merriweather Light"/>
                <a:cs typeface="Merriweather Light"/>
                <a:sym typeface="Merriweather Light"/>
              </a:rPr>
              <a:t>Insert Speaker Name</a:t>
            </a:r>
            <a:endParaRPr>
              <a:solidFill>
                <a:srgbClr val="231E21"/>
              </a:solidFill>
              <a:latin typeface="Merriweather Light"/>
              <a:ea typeface="Merriweather Light"/>
              <a:cs typeface="Merriweather Light"/>
              <a:sym typeface="Merriweather Light"/>
            </a:endParaRPr>
          </a:p>
        </p:txBody>
      </p:sp>
      <p:sp>
        <p:nvSpPr>
          <p:cNvPr id="93" name="Google Shape;93;p15"/>
          <p:cNvSpPr txBox="1"/>
          <p:nvPr/>
        </p:nvSpPr>
        <p:spPr>
          <a:xfrm>
            <a:off x="468180"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231E21"/>
              </a:solidFill>
              <a:latin typeface="Roboto"/>
              <a:ea typeface="Roboto"/>
              <a:cs typeface="Roboto"/>
              <a:sym typeface="Roboto"/>
            </a:endParaRPr>
          </a:p>
        </p:txBody>
      </p:sp>
      <p:sp>
        <p:nvSpPr>
          <p:cNvPr id="94" name="Google Shape;94;p15"/>
          <p:cNvSpPr txBox="1"/>
          <p:nvPr/>
        </p:nvSpPr>
        <p:spPr>
          <a:xfrm>
            <a:off x="3374100"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231E21"/>
                </a:solidFill>
                <a:latin typeface="Merriweather Light"/>
                <a:ea typeface="Merriweather Light"/>
                <a:cs typeface="Merriweather Light"/>
                <a:sym typeface="Merriweather Light"/>
              </a:rPr>
              <a:t>Insert Speaker Name</a:t>
            </a:r>
            <a:endParaRPr>
              <a:solidFill>
                <a:srgbClr val="231E21"/>
              </a:solidFill>
              <a:latin typeface="Merriweather Light"/>
              <a:ea typeface="Merriweather Light"/>
              <a:cs typeface="Merriweather Light"/>
              <a:sym typeface="Merriweather Light"/>
            </a:endParaRPr>
          </a:p>
        </p:txBody>
      </p:sp>
      <p:sp>
        <p:nvSpPr>
          <p:cNvPr id="95" name="Google Shape;95;p15"/>
          <p:cNvSpPr txBox="1"/>
          <p:nvPr/>
        </p:nvSpPr>
        <p:spPr>
          <a:xfrm>
            <a:off x="3374100"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231E21"/>
              </a:solidFill>
              <a:latin typeface="Roboto"/>
              <a:ea typeface="Roboto"/>
              <a:cs typeface="Roboto"/>
              <a:sym typeface="Roboto"/>
            </a:endParaRPr>
          </a:p>
        </p:txBody>
      </p:sp>
      <p:sp>
        <p:nvSpPr>
          <p:cNvPr id="96" name="Google Shape;96;p15"/>
          <p:cNvSpPr txBox="1"/>
          <p:nvPr/>
        </p:nvSpPr>
        <p:spPr>
          <a:xfrm>
            <a:off x="6293996" y="2246925"/>
            <a:ext cx="2415900" cy="374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a:solidFill>
                  <a:srgbClr val="231E21"/>
                </a:solidFill>
                <a:latin typeface="Merriweather Light"/>
                <a:ea typeface="Merriweather Light"/>
                <a:cs typeface="Merriweather Light"/>
                <a:sym typeface="Merriweather Light"/>
              </a:rPr>
              <a:t>Insert Speaker Name</a:t>
            </a:r>
            <a:endParaRPr>
              <a:solidFill>
                <a:srgbClr val="231E21"/>
              </a:solidFill>
              <a:latin typeface="Merriweather Light"/>
              <a:ea typeface="Merriweather Light"/>
              <a:cs typeface="Merriweather Light"/>
              <a:sym typeface="Merriweather Light"/>
            </a:endParaRPr>
          </a:p>
        </p:txBody>
      </p:sp>
      <p:sp>
        <p:nvSpPr>
          <p:cNvPr id="97" name="Google Shape;97;p15"/>
          <p:cNvSpPr txBox="1"/>
          <p:nvPr/>
        </p:nvSpPr>
        <p:spPr>
          <a:xfrm>
            <a:off x="6293996" y="2846027"/>
            <a:ext cx="2415900" cy="159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900">
              <a:solidFill>
                <a:srgbClr val="231E21"/>
              </a:solidFill>
              <a:latin typeface="Roboto"/>
              <a:ea typeface="Roboto"/>
              <a:cs typeface="Roboto"/>
              <a:sym typeface="Roboto"/>
            </a:endParaRPr>
          </a:p>
        </p:txBody>
      </p:sp>
      <p:sp>
        <p:nvSpPr>
          <p:cNvPr id="98" name="Google Shape;98;p15"/>
          <p:cNvSpPr txBox="1"/>
          <p:nvPr/>
        </p:nvSpPr>
        <p:spPr>
          <a:xfrm>
            <a:off x="468175"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B89F90"/>
                </a:solidFill>
                <a:latin typeface="Roboto"/>
                <a:ea typeface="Roboto"/>
                <a:cs typeface="Roboto"/>
                <a:sym typeface="Roboto"/>
              </a:rPr>
              <a:t>INSERT SPEAKER’S TITLE HERE</a:t>
            </a:r>
            <a:endParaRPr sz="1000">
              <a:solidFill>
                <a:srgbClr val="B89F90"/>
              </a:solidFill>
            </a:endParaRPr>
          </a:p>
        </p:txBody>
      </p:sp>
      <p:sp>
        <p:nvSpPr>
          <p:cNvPr id="99" name="Google Shape;99;p15"/>
          <p:cNvSpPr txBox="1"/>
          <p:nvPr/>
        </p:nvSpPr>
        <p:spPr>
          <a:xfrm>
            <a:off x="3374096"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B89F90"/>
                </a:solidFill>
                <a:latin typeface="Roboto"/>
                <a:ea typeface="Roboto"/>
                <a:cs typeface="Roboto"/>
                <a:sym typeface="Roboto"/>
              </a:rPr>
              <a:t>INSERT SPEAKER’S TITLE HERE</a:t>
            </a:r>
            <a:endParaRPr sz="1000">
              <a:solidFill>
                <a:srgbClr val="B89F90"/>
              </a:solidFill>
            </a:endParaRPr>
          </a:p>
        </p:txBody>
      </p:sp>
      <p:sp>
        <p:nvSpPr>
          <p:cNvPr id="100" name="Google Shape;100;p15"/>
          <p:cNvSpPr txBox="1"/>
          <p:nvPr/>
        </p:nvSpPr>
        <p:spPr>
          <a:xfrm>
            <a:off x="6293992" y="2567603"/>
            <a:ext cx="2415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rgbClr val="B89F90"/>
                </a:solidFill>
                <a:latin typeface="Roboto"/>
                <a:ea typeface="Roboto"/>
                <a:cs typeface="Roboto"/>
                <a:sym typeface="Roboto"/>
              </a:rPr>
              <a:t>INSERT SPEAKER’S TITLE HERE</a:t>
            </a:r>
            <a:endParaRPr sz="1000">
              <a:solidFill>
                <a:srgbClr val="B89F90"/>
              </a:solidFill>
            </a:endParaRPr>
          </a:p>
        </p:txBody>
      </p:sp>
    </p:spTree>
    <p:extLst>
      <p:ext uri="{BB962C8B-B14F-4D97-AF65-F5344CB8AC3E}">
        <p14:creationId xmlns:p14="http://schemas.microsoft.com/office/powerpoint/2010/main" val="24426589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3319800" cy="51435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56" name="Google Shape;56;p13"/>
          <p:cNvPicPr preferRelativeResize="0"/>
          <p:nvPr/>
        </p:nvPicPr>
        <p:blipFill>
          <a:blip r:embed="rId3">
            <a:alphaModFix/>
          </a:blip>
          <a:stretch>
            <a:fillRect/>
          </a:stretch>
        </p:blipFill>
        <p:spPr>
          <a:xfrm>
            <a:off x="395650" y="499700"/>
            <a:ext cx="459576" cy="459576"/>
          </a:xfrm>
          <a:prstGeom prst="rect">
            <a:avLst/>
          </a:prstGeom>
          <a:noFill/>
          <a:ln>
            <a:noFill/>
          </a:ln>
        </p:spPr>
      </p:pic>
      <p:pic>
        <p:nvPicPr>
          <p:cNvPr id="57" name="Google Shape;57;p13" title="Chart"/>
          <p:cNvPicPr preferRelativeResize="0"/>
          <p:nvPr/>
        </p:nvPicPr>
        <p:blipFill>
          <a:blip r:embed="rId4">
            <a:alphaModFix/>
          </a:blip>
          <a:stretch>
            <a:fillRect/>
          </a:stretch>
        </p:blipFill>
        <p:spPr>
          <a:xfrm>
            <a:off x="3523000" y="898450"/>
            <a:ext cx="5412300" cy="3346606"/>
          </a:xfrm>
          <a:prstGeom prst="rect">
            <a:avLst/>
          </a:prstGeom>
          <a:noFill/>
          <a:ln>
            <a:noFill/>
          </a:ln>
        </p:spPr>
      </p:pic>
    </p:spTree>
    <p:extLst>
      <p:ext uri="{BB962C8B-B14F-4D97-AF65-F5344CB8AC3E}">
        <p14:creationId xmlns:p14="http://schemas.microsoft.com/office/powerpoint/2010/main" val="17289326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p:nvPr/>
        </p:nvSpPr>
        <p:spPr>
          <a:xfrm>
            <a:off x="-5700" y="0"/>
            <a:ext cx="3319800" cy="51435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3" name="Google Shape;63;p14"/>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64" name="Google Shape;64;p14"/>
          <p:cNvPicPr preferRelativeResize="0"/>
          <p:nvPr/>
        </p:nvPicPr>
        <p:blipFill>
          <a:blip r:embed="rId3">
            <a:alphaModFix/>
          </a:blip>
          <a:stretch>
            <a:fillRect/>
          </a:stretch>
        </p:blipFill>
        <p:spPr>
          <a:xfrm>
            <a:off x="395650" y="499700"/>
            <a:ext cx="459576" cy="459576"/>
          </a:xfrm>
          <a:prstGeom prst="rect">
            <a:avLst/>
          </a:prstGeom>
          <a:noFill/>
          <a:ln>
            <a:noFill/>
          </a:ln>
        </p:spPr>
      </p:pic>
      <p:pic>
        <p:nvPicPr>
          <p:cNvPr id="65" name="Google Shape;65;p14" title="Chart"/>
          <p:cNvPicPr preferRelativeResize="0"/>
          <p:nvPr/>
        </p:nvPicPr>
        <p:blipFill>
          <a:blip r:embed="rId4">
            <a:alphaModFix/>
          </a:blip>
          <a:stretch>
            <a:fillRect/>
          </a:stretch>
        </p:blipFill>
        <p:spPr>
          <a:xfrm>
            <a:off x="3523000" y="898450"/>
            <a:ext cx="5412300" cy="3346606"/>
          </a:xfrm>
          <a:prstGeom prst="rect">
            <a:avLst/>
          </a:prstGeom>
          <a:noFill/>
          <a:ln>
            <a:noFill/>
          </a:ln>
        </p:spPr>
      </p:pic>
    </p:spTree>
    <p:extLst>
      <p:ext uri="{BB962C8B-B14F-4D97-AF65-F5344CB8AC3E}">
        <p14:creationId xmlns:p14="http://schemas.microsoft.com/office/powerpoint/2010/main" val="23211079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5"/>
          <p:cNvSpPr/>
          <p:nvPr/>
        </p:nvSpPr>
        <p:spPr>
          <a:xfrm>
            <a:off x="-5700" y="0"/>
            <a:ext cx="3319800" cy="51435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 name="Google Shape;71;p15"/>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72" name="Google Shape;72;p15"/>
          <p:cNvPicPr preferRelativeResize="0"/>
          <p:nvPr/>
        </p:nvPicPr>
        <p:blipFill>
          <a:blip r:embed="rId3">
            <a:alphaModFix/>
          </a:blip>
          <a:stretch>
            <a:fillRect/>
          </a:stretch>
        </p:blipFill>
        <p:spPr>
          <a:xfrm>
            <a:off x="395650" y="499700"/>
            <a:ext cx="459576" cy="459576"/>
          </a:xfrm>
          <a:prstGeom prst="rect">
            <a:avLst/>
          </a:prstGeom>
          <a:noFill/>
          <a:ln>
            <a:noFill/>
          </a:ln>
        </p:spPr>
      </p:pic>
      <p:pic>
        <p:nvPicPr>
          <p:cNvPr id="73" name="Google Shape;73;p15" title="Chart"/>
          <p:cNvPicPr preferRelativeResize="0"/>
          <p:nvPr/>
        </p:nvPicPr>
        <p:blipFill>
          <a:blip r:embed="rId4">
            <a:alphaModFix/>
          </a:blip>
          <a:stretch>
            <a:fillRect/>
          </a:stretch>
        </p:blipFill>
        <p:spPr>
          <a:xfrm>
            <a:off x="3523000" y="898450"/>
            <a:ext cx="5412300" cy="3346606"/>
          </a:xfrm>
          <a:prstGeom prst="rect">
            <a:avLst/>
          </a:prstGeom>
          <a:noFill/>
          <a:ln>
            <a:noFill/>
          </a:ln>
        </p:spPr>
      </p:pic>
    </p:spTree>
    <p:extLst>
      <p:ext uri="{BB962C8B-B14F-4D97-AF65-F5344CB8AC3E}">
        <p14:creationId xmlns:p14="http://schemas.microsoft.com/office/powerpoint/2010/main" val="21883204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p:cNvSpPr/>
          <p:nvPr/>
        </p:nvSpPr>
        <p:spPr>
          <a:xfrm>
            <a:off x="-5700" y="0"/>
            <a:ext cx="3319800" cy="51435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9" name="Google Shape;79;p16"/>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80" name="Google Shape;80;p16"/>
          <p:cNvPicPr preferRelativeResize="0"/>
          <p:nvPr/>
        </p:nvPicPr>
        <p:blipFill>
          <a:blip r:embed="rId3">
            <a:alphaModFix/>
          </a:blip>
          <a:stretch>
            <a:fillRect/>
          </a:stretch>
        </p:blipFill>
        <p:spPr>
          <a:xfrm>
            <a:off x="395650" y="499700"/>
            <a:ext cx="459576" cy="459576"/>
          </a:xfrm>
          <a:prstGeom prst="rect">
            <a:avLst/>
          </a:prstGeom>
          <a:noFill/>
          <a:ln>
            <a:noFill/>
          </a:ln>
        </p:spPr>
      </p:pic>
      <p:pic>
        <p:nvPicPr>
          <p:cNvPr id="81" name="Google Shape;81;p16" title="Chart"/>
          <p:cNvPicPr preferRelativeResize="0"/>
          <p:nvPr/>
        </p:nvPicPr>
        <p:blipFill>
          <a:blip r:embed="rId4">
            <a:alphaModFix/>
          </a:blip>
          <a:stretch>
            <a:fillRect/>
          </a:stretch>
        </p:blipFill>
        <p:spPr>
          <a:xfrm>
            <a:off x="3523000" y="898450"/>
            <a:ext cx="5412300" cy="3346606"/>
          </a:xfrm>
          <a:prstGeom prst="rect">
            <a:avLst/>
          </a:prstGeom>
          <a:noFill/>
          <a:ln>
            <a:noFill/>
          </a:ln>
        </p:spPr>
      </p:pic>
    </p:spTree>
    <p:extLst>
      <p:ext uri="{BB962C8B-B14F-4D97-AF65-F5344CB8AC3E}">
        <p14:creationId xmlns:p14="http://schemas.microsoft.com/office/powerpoint/2010/main" val="3575420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7"/>
          <p:cNvSpPr/>
          <p:nvPr/>
        </p:nvSpPr>
        <p:spPr>
          <a:xfrm>
            <a:off x="-5700" y="0"/>
            <a:ext cx="3319800" cy="51435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7" name="Google Shape;87;p17"/>
          <p:cNvSpPr txBox="1"/>
          <p:nvPr/>
        </p:nvSpPr>
        <p:spPr>
          <a:xfrm>
            <a:off x="320550" y="3631375"/>
            <a:ext cx="27801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88" name="Google Shape;88;p17"/>
          <p:cNvPicPr preferRelativeResize="0"/>
          <p:nvPr/>
        </p:nvPicPr>
        <p:blipFill>
          <a:blip r:embed="rId3">
            <a:alphaModFix/>
          </a:blip>
          <a:stretch>
            <a:fillRect/>
          </a:stretch>
        </p:blipFill>
        <p:spPr>
          <a:xfrm>
            <a:off x="395650" y="499700"/>
            <a:ext cx="459576" cy="459576"/>
          </a:xfrm>
          <a:prstGeom prst="rect">
            <a:avLst/>
          </a:prstGeom>
          <a:noFill/>
          <a:ln>
            <a:noFill/>
          </a:ln>
        </p:spPr>
      </p:pic>
      <p:pic>
        <p:nvPicPr>
          <p:cNvPr id="89" name="Google Shape;89;p17" title="Chart"/>
          <p:cNvPicPr preferRelativeResize="0"/>
          <p:nvPr/>
        </p:nvPicPr>
        <p:blipFill>
          <a:blip r:embed="rId4">
            <a:alphaModFix/>
          </a:blip>
          <a:stretch>
            <a:fillRect/>
          </a:stretch>
        </p:blipFill>
        <p:spPr>
          <a:xfrm>
            <a:off x="3523000" y="898450"/>
            <a:ext cx="5412300" cy="3346606"/>
          </a:xfrm>
          <a:prstGeom prst="rect">
            <a:avLst/>
          </a:prstGeom>
          <a:noFill/>
          <a:ln>
            <a:noFill/>
          </a:ln>
        </p:spPr>
      </p:pic>
    </p:spTree>
    <p:extLst>
      <p:ext uri="{BB962C8B-B14F-4D97-AF65-F5344CB8AC3E}">
        <p14:creationId xmlns:p14="http://schemas.microsoft.com/office/powerpoint/2010/main" val="9789987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9155400" cy="4569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604950" y="308750"/>
            <a:ext cx="7934100" cy="5910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FBF8F3"/>
                </a:solidFill>
                <a:latin typeface="Merriweather Light"/>
                <a:ea typeface="Merriweather Light"/>
                <a:cs typeface="Merriweather Light"/>
                <a:sym typeface="Merriweather Light"/>
              </a:rPr>
              <a:t>Types of Telemedicine Visits</a:t>
            </a:r>
            <a:endParaRPr sz="3000">
              <a:solidFill>
                <a:srgbClr val="FBF8F3"/>
              </a:solidFill>
              <a:latin typeface="Merriweather Light"/>
              <a:ea typeface="Merriweather Light"/>
              <a:cs typeface="Merriweather Light"/>
              <a:sym typeface="Merriweather Light"/>
            </a:endParaRPr>
          </a:p>
        </p:txBody>
      </p:sp>
      <p:graphicFrame>
        <p:nvGraphicFramePr>
          <p:cNvPr id="56" name="Google Shape;56;p13"/>
          <p:cNvGraphicFramePr/>
          <p:nvPr/>
        </p:nvGraphicFramePr>
        <p:xfrm>
          <a:off x="604950" y="1098313"/>
          <a:ext cx="7934100" cy="2930860"/>
        </p:xfrm>
        <a:graphic>
          <a:graphicData uri="http://schemas.openxmlformats.org/drawingml/2006/table">
            <a:tbl>
              <a:tblPr>
                <a:noFill/>
              </a:tblPr>
              <a:tblGrid>
                <a:gridCol w="1730125">
                  <a:extLst>
                    <a:ext uri="{9D8B030D-6E8A-4147-A177-3AD203B41FA5}">
                      <a16:colId xmlns:a16="http://schemas.microsoft.com/office/drawing/2014/main" val="20000"/>
                    </a:ext>
                  </a:extLst>
                </a:gridCol>
                <a:gridCol w="2293225">
                  <a:extLst>
                    <a:ext uri="{9D8B030D-6E8A-4147-A177-3AD203B41FA5}">
                      <a16:colId xmlns:a16="http://schemas.microsoft.com/office/drawing/2014/main" val="20001"/>
                    </a:ext>
                  </a:extLst>
                </a:gridCol>
                <a:gridCol w="1748900">
                  <a:extLst>
                    <a:ext uri="{9D8B030D-6E8A-4147-A177-3AD203B41FA5}">
                      <a16:colId xmlns:a16="http://schemas.microsoft.com/office/drawing/2014/main" val="20002"/>
                    </a:ext>
                  </a:extLst>
                </a:gridCol>
                <a:gridCol w="2161850">
                  <a:extLst>
                    <a:ext uri="{9D8B030D-6E8A-4147-A177-3AD203B41FA5}">
                      <a16:colId xmlns:a16="http://schemas.microsoft.com/office/drawing/2014/main" val="20003"/>
                    </a:ext>
                  </a:extLst>
                </a:gridCol>
              </a:tblGrid>
              <a:tr h="411050">
                <a:tc>
                  <a:txBody>
                    <a:bodyPr/>
                    <a:lstStyle/>
                    <a:p>
                      <a:pPr marL="0" lvl="0" indent="0" algn="ctr" rtl="0">
                        <a:spcBef>
                          <a:spcPts val="0"/>
                        </a:spcBef>
                        <a:spcAft>
                          <a:spcPts val="0"/>
                        </a:spcAft>
                        <a:buClr>
                          <a:schemeClr val="dk1"/>
                        </a:buClr>
                        <a:buSzPts val="1100"/>
                        <a:buFont typeface="Arial"/>
                        <a:buNone/>
                      </a:pPr>
                      <a:r>
                        <a:rPr lang="en" sz="1200">
                          <a:solidFill>
                            <a:srgbClr val="D89E61"/>
                          </a:solidFill>
                          <a:latin typeface="Roboto"/>
                          <a:ea typeface="Roboto"/>
                          <a:cs typeface="Roboto"/>
                          <a:sym typeface="Roboto"/>
                        </a:rPr>
                        <a:t>TYPE OF SERVICE</a:t>
                      </a:r>
                      <a:endParaRPr sz="1200"/>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WHAT IS THE SERVICE</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1200">
                          <a:solidFill>
                            <a:srgbClr val="D89E61"/>
                          </a:solidFill>
                          <a:latin typeface="Roboto"/>
                          <a:ea typeface="Roboto"/>
                          <a:cs typeface="Roboto"/>
                          <a:sym typeface="Roboto"/>
                        </a:rPr>
                        <a:t>CPT CODE(S)</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1200">
                          <a:solidFill>
                            <a:srgbClr val="D89E61"/>
                          </a:solidFill>
                          <a:latin typeface="Roboto"/>
                          <a:ea typeface="Roboto"/>
                          <a:cs typeface="Roboto"/>
                          <a:sym typeface="Roboto"/>
                        </a:rPr>
                        <a:t>PATIENT RELATIONSHIP</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0"/>
                  </a:ext>
                </a:extLst>
              </a:tr>
              <a:tr h="589375">
                <a:tc>
                  <a:txBody>
                    <a:bodyPr/>
                    <a:lstStyle/>
                    <a:p>
                      <a:pPr marL="0" lvl="0" indent="0" algn="ctr" rtl="0">
                        <a:spcBef>
                          <a:spcPts val="0"/>
                        </a:spcBef>
                        <a:spcAft>
                          <a:spcPts val="0"/>
                        </a:spcAft>
                        <a:buClr>
                          <a:schemeClr val="dk1"/>
                        </a:buClr>
                        <a:buSzPts val="1100"/>
                        <a:buFont typeface="Arial"/>
                        <a:buNone/>
                      </a:pPr>
                      <a:r>
                        <a:rPr lang="en">
                          <a:solidFill>
                            <a:srgbClr val="FBF8F3"/>
                          </a:solidFill>
                          <a:latin typeface="Roboto"/>
                          <a:ea typeface="Roboto"/>
                          <a:cs typeface="Roboto"/>
                          <a:sym typeface="Roboto"/>
                        </a:rPr>
                        <a:t>Telehealth Visits</a:t>
                      </a:r>
                      <a:endParaRPr sz="1600">
                        <a:solidFill>
                          <a:srgbClr val="FBF8F3"/>
                        </a:solidFill>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1200">
                          <a:solidFill>
                            <a:srgbClr val="FBF8F3"/>
                          </a:solidFill>
                          <a:latin typeface="Roboto Light"/>
                          <a:ea typeface="Roboto Light"/>
                          <a:cs typeface="Roboto Light"/>
                          <a:sym typeface="Roboto Light"/>
                        </a:rPr>
                        <a:t>2 ways synchronous: familiar outpatient E&amp;M codes</a:t>
                      </a:r>
                      <a:endParaRPr sz="1200"/>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99201-99205;</a:t>
                      </a:r>
                      <a:endParaRPr sz="1200">
                        <a:solidFill>
                          <a:srgbClr val="FBF8F3"/>
                        </a:solidFill>
                        <a:latin typeface="Roboto Light"/>
                        <a:ea typeface="Roboto Light"/>
                        <a:cs typeface="Roboto Light"/>
                        <a:sym typeface="Roboto Light"/>
                      </a:endParaRPr>
                    </a:p>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99212-99215;</a:t>
                      </a:r>
                      <a:endParaRPr sz="1200">
                        <a:solidFill>
                          <a:srgbClr val="FBF8F3"/>
                        </a:solidFill>
                        <a:latin typeface="Roboto Light"/>
                        <a:ea typeface="Roboto Light"/>
                        <a:cs typeface="Roboto Light"/>
                        <a:sym typeface="Roboto Light"/>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1200">
                          <a:solidFill>
                            <a:srgbClr val="FBF8F3"/>
                          </a:solidFill>
                          <a:latin typeface="Roboto Light"/>
                          <a:ea typeface="Roboto Light"/>
                          <a:cs typeface="Roboto Light"/>
                          <a:sym typeface="Roboto Light"/>
                        </a:rPr>
                        <a:t>New* or Established Patients (HHS audit waiver)</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1"/>
                  </a:ext>
                </a:extLst>
              </a:tr>
              <a:tr h="589375">
                <a:tc>
                  <a:txBody>
                    <a:bodyPr/>
                    <a:lstStyle/>
                    <a:p>
                      <a:pPr marL="0" lvl="0" indent="0" algn="ctr" rtl="0">
                        <a:spcBef>
                          <a:spcPts val="0"/>
                        </a:spcBef>
                        <a:spcAft>
                          <a:spcPts val="0"/>
                        </a:spcAft>
                        <a:buClr>
                          <a:schemeClr val="dk1"/>
                        </a:buClr>
                        <a:buSzPts val="1100"/>
                        <a:buFont typeface="Arial"/>
                        <a:buNone/>
                      </a:pPr>
                      <a:r>
                        <a:rPr lang="en">
                          <a:solidFill>
                            <a:srgbClr val="FBF8F3"/>
                          </a:solidFill>
                          <a:latin typeface="Roboto"/>
                          <a:ea typeface="Roboto"/>
                          <a:cs typeface="Roboto"/>
                          <a:sym typeface="Roboto"/>
                        </a:rPr>
                        <a:t>Online Digital Evaluations</a:t>
                      </a:r>
                      <a:endParaRPr>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Non face to face serivces using a patient portal</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99421/99422/99423</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Established Patients Only</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2"/>
                  </a:ext>
                </a:extLst>
              </a:tr>
              <a:tr h="589375">
                <a:tc>
                  <a:txBody>
                    <a:bodyPr/>
                    <a:lstStyle/>
                    <a:p>
                      <a:pPr marL="0" lvl="0" indent="0" algn="ctr" rtl="0">
                        <a:spcBef>
                          <a:spcPts val="0"/>
                        </a:spcBef>
                        <a:spcAft>
                          <a:spcPts val="0"/>
                        </a:spcAft>
                        <a:buClr>
                          <a:schemeClr val="dk1"/>
                        </a:buClr>
                        <a:buSzPts val="1100"/>
                        <a:buFont typeface="Arial"/>
                        <a:buNone/>
                      </a:pPr>
                      <a:r>
                        <a:rPr lang="en">
                          <a:solidFill>
                            <a:srgbClr val="FBF8F3"/>
                          </a:solidFill>
                          <a:latin typeface="Roboto"/>
                          <a:ea typeface="Roboto"/>
                          <a:cs typeface="Roboto"/>
                          <a:sym typeface="Roboto"/>
                        </a:rPr>
                        <a:t>Virtual Check-In</a:t>
                      </a:r>
                      <a:endParaRPr>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A brief check in </a:t>
                      </a:r>
                      <a:br>
                        <a:rPr lang="en" sz="1200">
                          <a:solidFill>
                            <a:srgbClr val="FBF8F3"/>
                          </a:solidFill>
                          <a:latin typeface="Roboto Light"/>
                          <a:ea typeface="Roboto Light"/>
                          <a:cs typeface="Roboto Light"/>
                          <a:sym typeface="Roboto Light"/>
                        </a:rPr>
                      </a:br>
                      <a:r>
                        <a:rPr lang="en" sz="1200">
                          <a:solidFill>
                            <a:srgbClr val="FBF8F3"/>
                          </a:solidFill>
                          <a:latin typeface="Roboto Light"/>
                          <a:ea typeface="Roboto Light"/>
                          <a:cs typeface="Roboto Light"/>
                          <a:sym typeface="Roboto Light"/>
                        </a:rPr>
                        <a:t>using telephone or telecommunications device</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G2012/G2010</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1200">
                          <a:solidFill>
                            <a:srgbClr val="FBF8F3"/>
                          </a:solidFill>
                          <a:latin typeface="Roboto Light"/>
                          <a:ea typeface="Roboto Light"/>
                          <a:cs typeface="Roboto Light"/>
                          <a:sym typeface="Roboto Light"/>
                        </a:rPr>
                        <a:t>Established Patients Only</a:t>
                      </a:r>
                      <a:endParaRPr>
                        <a:solidFill>
                          <a:schemeClr val="dk1"/>
                        </a:solidFill>
                      </a:endParaRPr>
                    </a:p>
                    <a:p>
                      <a:pPr marL="0" lvl="0" indent="0" algn="l" rtl="0">
                        <a:spcBef>
                          <a:spcPts val="0"/>
                        </a:spcBef>
                        <a:spcAft>
                          <a:spcPts val="0"/>
                        </a:spcAft>
                        <a:buNone/>
                      </a:pP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3"/>
                  </a:ext>
                </a:extLst>
              </a:tr>
              <a:tr h="589375">
                <a:tc>
                  <a:txBody>
                    <a:bodyPr/>
                    <a:lstStyle/>
                    <a:p>
                      <a:pPr marL="0" lvl="0" indent="0" algn="ctr" rtl="0">
                        <a:spcBef>
                          <a:spcPts val="0"/>
                        </a:spcBef>
                        <a:spcAft>
                          <a:spcPts val="0"/>
                        </a:spcAft>
                        <a:buClr>
                          <a:schemeClr val="dk1"/>
                        </a:buClr>
                        <a:buSzPts val="1100"/>
                        <a:buFont typeface="Arial"/>
                        <a:buNone/>
                      </a:pPr>
                      <a:r>
                        <a:rPr lang="en">
                          <a:solidFill>
                            <a:srgbClr val="FBF8F3"/>
                          </a:solidFill>
                          <a:latin typeface="Roboto"/>
                          <a:ea typeface="Roboto"/>
                          <a:cs typeface="Roboto"/>
                          <a:sym typeface="Roboto"/>
                        </a:rPr>
                        <a:t>Telephone</a:t>
                      </a:r>
                      <a:endParaRPr>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Non face to face E&amp;M </a:t>
                      </a:r>
                      <a:br>
                        <a:rPr lang="en" sz="1200">
                          <a:solidFill>
                            <a:srgbClr val="FBF8F3"/>
                          </a:solidFill>
                          <a:latin typeface="Roboto Light"/>
                          <a:ea typeface="Roboto Light"/>
                          <a:cs typeface="Roboto Light"/>
                          <a:sym typeface="Roboto Light"/>
                        </a:rPr>
                      </a:br>
                      <a:r>
                        <a:rPr lang="en" sz="1200">
                          <a:solidFill>
                            <a:srgbClr val="FBF8F3"/>
                          </a:solidFill>
                          <a:latin typeface="Roboto Light"/>
                          <a:ea typeface="Roboto Light"/>
                          <a:cs typeface="Roboto Light"/>
                          <a:sym typeface="Roboto Light"/>
                        </a:rPr>
                        <a:t>services using phone</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99441/99442/99443</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1200">
                          <a:solidFill>
                            <a:srgbClr val="FBF8F3"/>
                          </a:solidFill>
                          <a:latin typeface="Roboto Light"/>
                          <a:ea typeface="Roboto Light"/>
                          <a:cs typeface="Roboto Light"/>
                          <a:sym typeface="Roboto Light"/>
                        </a:rPr>
                        <a:t>Established Patients Only</a:t>
                      </a:r>
                      <a:endParaRPr>
                        <a:solidFill>
                          <a:schemeClr val="dk1"/>
                        </a:solidFill>
                      </a:endParaRPr>
                    </a:p>
                    <a:p>
                      <a:pPr marL="0" lvl="0" indent="0" algn="l" rtl="0">
                        <a:spcBef>
                          <a:spcPts val="0"/>
                        </a:spcBef>
                        <a:spcAft>
                          <a:spcPts val="0"/>
                        </a:spcAft>
                        <a:buNone/>
                      </a:pP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7" name="Google Shape;57;p13"/>
          <p:cNvPicPr preferRelativeResize="0"/>
          <p:nvPr/>
        </p:nvPicPr>
        <p:blipFill>
          <a:blip r:embed="rId3">
            <a:alphaModFix/>
          </a:blip>
          <a:stretch>
            <a:fillRect/>
          </a:stretch>
        </p:blipFill>
        <p:spPr>
          <a:xfrm>
            <a:off x="604950" y="4649328"/>
            <a:ext cx="381527" cy="381527"/>
          </a:xfrm>
          <a:prstGeom prst="rect">
            <a:avLst/>
          </a:prstGeom>
          <a:noFill/>
          <a:ln>
            <a:noFill/>
          </a:ln>
        </p:spPr>
      </p:pic>
      <p:sp>
        <p:nvSpPr>
          <p:cNvPr id="58" name="Google Shape;58;p13"/>
          <p:cNvSpPr txBox="1"/>
          <p:nvPr/>
        </p:nvSpPr>
        <p:spPr>
          <a:xfrm>
            <a:off x="1091000" y="4640003"/>
            <a:ext cx="7448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A42B36"/>
                </a:solidFill>
                <a:latin typeface="Roboto"/>
                <a:ea typeface="Roboto"/>
                <a:cs typeface="Roboto"/>
                <a:sym typeface="Roboto"/>
              </a:rPr>
              <a:t>92: eye examination or ophthalmic codes are not eligible through telemedicine</a:t>
            </a:r>
            <a:endParaRPr>
              <a:solidFill>
                <a:srgbClr val="A42B36"/>
              </a:solidFill>
              <a:latin typeface="Roboto"/>
              <a:ea typeface="Roboto"/>
              <a:cs typeface="Roboto"/>
              <a:sym typeface="Roboto"/>
            </a:endParaRPr>
          </a:p>
        </p:txBody>
      </p:sp>
    </p:spTree>
    <p:extLst>
      <p:ext uri="{BB962C8B-B14F-4D97-AF65-F5344CB8AC3E}">
        <p14:creationId xmlns:p14="http://schemas.microsoft.com/office/powerpoint/2010/main" val="1506415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2286925" y="0"/>
            <a:ext cx="6857400" cy="51435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a:spLocks noGrp="1"/>
          </p:cNvSpPr>
          <p:nvPr>
            <p:ph type="subTitle" idx="1"/>
          </p:nvPr>
        </p:nvSpPr>
        <p:spPr>
          <a:xfrm>
            <a:off x="3745350" y="3032843"/>
            <a:ext cx="5006100" cy="792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935"/>
              <a:buFont typeface="Arial"/>
              <a:buNone/>
            </a:pPr>
            <a:r>
              <a:rPr lang="en" sz="2000">
                <a:solidFill>
                  <a:schemeClr val="lt1"/>
                </a:solidFill>
                <a:latin typeface="Merriweather Light"/>
                <a:ea typeface="Merriweather Light"/>
                <a:cs typeface="Merriweather Light"/>
                <a:sym typeface="Merriweather Light"/>
              </a:rPr>
              <a:t>If applicable insert Subheading for the Presentation (or else delete)</a:t>
            </a:r>
            <a:endParaRPr sz="2000">
              <a:solidFill>
                <a:schemeClr val="lt1"/>
              </a:solidFill>
              <a:latin typeface="Merriweather Light"/>
              <a:ea typeface="Merriweather Light"/>
              <a:cs typeface="Merriweather Light"/>
              <a:sym typeface="Merriweather Light"/>
            </a:endParaRPr>
          </a:p>
        </p:txBody>
      </p:sp>
      <p:sp>
        <p:nvSpPr>
          <p:cNvPr id="56" name="Google Shape;56;p13"/>
          <p:cNvSpPr txBox="1"/>
          <p:nvPr/>
        </p:nvSpPr>
        <p:spPr>
          <a:xfrm>
            <a:off x="3745350" y="1267156"/>
            <a:ext cx="5006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57" name="Google Shape;57;p13"/>
          <p:cNvSpPr txBox="1"/>
          <p:nvPr/>
        </p:nvSpPr>
        <p:spPr>
          <a:xfrm>
            <a:off x="826798" y="4125243"/>
            <a:ext cx="1375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DATE, YEAR</a:t>
            </a:r>
            <a:endParaRPr sz="1200"/>
          </a:p>
        </p:txBody>
      </p:sp>
      <p:pic>
        <p:nvPicPr>
          <p:cNvPr id="58" name="Google Shape;58;p13"/>
          <p:cNvPicPr preferRelativeResize="0"/>
          <p:nvPr/>
        </p:nvPicPr>
        <p:blipFill rotWithShape="1">
          <a:blip r:embed="rId3">
            <a:alphaModFix/>
          </a:blip>
          <a:srcRect l="14090" r="29726"/>
          <a:stretch/>
        </p:blipFill>
        <p:spPr>
          <a:xfrm>
            <a:off x="928437" y="1050963"/>
            <a:ext cx="2563948" cy="3041582"/>
          </a:xfrm>
          <a:prstGeom prst="rect">
            <a:avLst/>
          </a:prstGeom>
          <a:noFill/>
          <a:ln>
            <a:noFill/>
          </a:ln>
        </p:spPr>
      </p:pic>
      <p:pic>
        <p:nvPicPr>
          <p:cNvPr id="59" name="Google Shape;59;p13"/>
          <p:cNvPicPr preferRelativeResize="0"/>
          <p:nvPr/>
        </p:nvPicPr>
        <p:blipFill>
          <a:blip r:embed="rId4">
            <a:alphaModFix/>
          </a:blip>
          <a:stretch>
            <a:fillRect/>
          </a:stretch>
        </p:blipFill>
        <p:spPr>
          <a:xfrm>
            <a:off x="398156" y="427888"/>
            <a:ext cx="989373" cy="989373"/>
          </a:xfrm>
          <a:prstGeom prst="rect">
            <a:avLst/>
          </a:prstGeom>
          <a:noFill/>
          <a:ln>
            <a:noFill/>
          </a:ln>
        </p:spPr>
      </p:pic>
      <p:sp>
        <p:nvSpPr>
          <p:cNvPr id="60" name="Google Shape;60;p13"/>
          <p:cNvSpPr txBox="1"/>
          <p:nvPr/>
        </p:nvSpPr>
        <p:spPr>
          <a:xfrm>
            <a:off x="3745350" y="1604650"/>
            <a:ext cx="50061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chemeClr val="lt1"/>
                </a:solidFill>
                <a:latin typeface="Merriweather"/>
                <a:ea typeface="Merriweather"/>
                <a:cs typeface="Merriweather"/>
                <a:sym typeface="Merriweather"/>
              </a:rPr>
              <a:t>Insert Title for Presentation</a:t>
            </a:r>
            <a:endParaRPr/>
          </a:p>
        </p:txBody>
      </p:sp>
    </p:spTree>
    <p:extLst>
      <p:ext uri="{BB962C8B-B14F-4D97-AF65-F5344CB8AC3E}">
        <p14:creationId xmlns:p14="http://schemas.microsoft.com/office/powerpoint/2010/main" val="927449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l="17798" t="21557" r="67955" b="21817"/>
          <a:stretch/>
        </p:blipFill>
        <p:spPr>
          <a:xfrm>
            <a:off x="0" y="0"/>
            <a:ext cx="1941750" cy="5143501"/>
          </a:xfrm>
          <a:prstGeom prst="rect">
            <a:avLst/>
          </a:prstGeom>
          <a:noFill/>
          <a:ln>
            <a:noFill/>
          </a:ln>
        </p:spPr>
      </p:pic>
      <p:sp>
        <p:nvSpPr>
          <p:cNvPr id="55" name="Google Shape;55;p13"/>
          <p:cNvSpPr/>
          <p:nvPr/>
        </p:nvSpPr>
        <p:spPr>
          <a:xfrm>
            <a:off x="1941750" y="0"/>
            <a:ext cx="7202100" cy="51435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6" name="Google Shape;56;p13"/>
          <p:cNvSpPr txBox="1"/>
          <p:nvPr/>
        </p:nvSpPr>
        <p:spPr>
          <a:xfrm>
            <a:off x="2418175" y="1850050"/>
            <a:ext cx="6035100" cy="5910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Helpful Resources</a:t>
            </a:r>
            <a:endParaRPr sz="3000">
              <a:solidFill>
                <a:srgbClr val="B89F90"/>
              </a:solidFill>
              <a:latin typeface="Merriweather Light"/>
              <a:ea typeface="Merriweather Light"/>
              <a:cs typeface="Merriweather Light"/>
              <a:sym typeface="Merriweather Light"/>
            </a:endParaRPr>
          </a:p>
        </p:txBody>
      </p:sp>
      <p:sp>
        <p:nvSpPr>
          <p:cNvPr id="57" name="Google Shape;57;p13"/>
          <p:cNvSpPr txBox="1"/>
          <p:nvPr/>
        </p:nvSpPr>
        <p:spPr>
          <a:xfrm>
            <a:off x="2418175" y="2435600"/>
            <a:ext cx="6035100" cy="2055000"/>
          </a:xfrm>
          <a:prstGeom prst="rect">
            <a:avLst/>
          </a:prstGeom>
          <a:noFill/>
          <a:ln>
            <a:noFill/>
          </a:ln>
        </p:spPr>
        <p:txBody>
          <a:bodyPr spcFirstLastPara="1" wrap="square" lIns="91425" tIns="91425" rIns="91425" bIns="91425" anchor="t" anchorCtr="0">
            <a:spAutoFit/>
          </a:bodyPr>
          <a:lstStyle/>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#1. Cone necae quid qui quunt vitat. Bus, simosse rumqui velliqui.</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#2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#3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#4 Copy. Cone necae quid qui quunt vitat. Bus, simosse rumqui velliqui.</a:t>
            </a:r>
            <a:endParaRPr sz="1800">
              <a:solidFill>
                <a:srgbClr val="B89F90"/>
              </a:solidFill>
              <a:latin typeface="Roboto"/>
              <a:ea typeface="Roboto"/>
              <a:cs typeface="Roboto"/>
              <a:sym typeface="Roboto"/>
            </a:endParaRPr>
          </a:p>
        </p:txBody>
      </p:sp>
      <p:pic>
        <p:nvPicPr>
          <p:cNvPr id="58" name="Google Shape;58;p13"/>
          <p:cNvPicPr preferRelativeResize="0"/>
          <p:nvPr/>
        </p:nvPicPr>
        <p:blipFill>
          <a:blip r:embed="rId4">
            <a:alphaModFix/>
          </a:blip>
          <a:stretch>
            <a:fillRect/>
          </a:stretch>
        </p:blipFill>
        <p:spPr>
          <a:xfrm>
            <a:off x="1861558" y="535213"/>
            <a:ext cx="989373" cy="989373"/>
          </a:xfrm>
          <a:prstGeom prst="rect">
            <a:avLst/>
          </a:prstGeom>
          <a:noFill/>
          <a:ln>
            <a:noFill/>
          </a:ln>
        </p:spPr>
      </p:pic>
    </p:spTree>
    <p:extLst>
      <p:ext uri="{BB962C8B-B14F-4D97-AF65-F5344CB8AC3E}">
        <p14:creationId xmlns:p14="http://schemas.microsoft.com/office/powerpoint/2010/main" val="14063923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p:nvPr/>
        </p:nvSpPr>
        <p:spPr>
          <a:xfrm>
            <a:off x="1941750" y="0"/>
            <a:ext cx="7202100" cy="51435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4" name="Google Shape;64;p14"/>
          <p:cNvPicPr preferRelativeResize="0"/>
          <p:nvPr/>
        </p:nvPicPr>
        <p:blipFill rotWithShape="1">
          <a:blip r:embed="rId3">
            <a:alphaModFix/>
          </a:blip>
          <a:srcRect l="70071" t="1776" b="12826"/>
          <a:stretch/>
        </p:blipFill>
        <p:spPr>
          <a:xfrm>
            <a:off x="0" y="0"/>
            <a:ext cx="1941750" cy="5143500"/>
          </a:xfrm>
          <a:prstGeom prst="rect">
            <a:avLst/>
          </a:prstGeom>
          <a:noFill/>
          <a:ln>
            <a:noFill/>
          </a:ln>
        </p:spPr>
      </p:pic>
      <p:sp>
        <p:nvSpPr>
          <p:cNvPr id="65" name="Google Shape;65;p14"/>
          <p:cNvSpPr txBox="1"/>
          <p:nvPr/>
        </p:nvSpPr>
        <p:spPr>
          <a:xfrm>
            <a:off x="2418175" y="1850050"/>
            <a:ext cx="6035100" cy="5910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Helpful Resources</a:t>
            </a:r>
            <a:endParaRPr sz="3000">
              <a:solidFill>
                <a:srgbClr val="B89F90"/>
              </a:solidFill>
              <a:latin typeface="Merriweather Light"/>
              <a:ea typeface="Merriweather Light"/>
              <a:cs typeface="Merriweather Light"/>
              <a:sym typeface="Merriweather Light"/>
            </a:endParaRPr>
          </a:p>
        </p:txBody>
      </p:sp>
      <p:sp>
        <p:nvSpPr>
          <p:cNvPr id="66" name="Google Shape;66;p14"/>
          <p:cNvSpPr txBox="1"/>
          <p:nvPr/>
        </p:nvSpPr>
        <p:spPr>
          <a:xfrm>
            <a:off x="2418175" y="2435600"/>
            <a:ext cx="6035100" cy="2055000"/>
          </a:xfrm>
          <a:prstGeom prst="rect">
            <a:avLst/>
          </a:prstGeom>
          <a:noFill/>
          <a:ln>
            <a:noFill/>
          </a:ln>
        </p:spPr>
        <p:txBody>
          <a:bodyPr spcFirstLastPara="1" wrap="square" lIns="91425" tIns="91425" rIns="91425" bIns="91425" anchor="t" anchorCtr="0">
            <a:spAutoFit/>
          </a:bodyPr>
          <a:lstStyle/>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#1. Cone necae quid qui quunt vitat. Bus, simosse rumqui velliqui.</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#2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#3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#4 Copy. Cone necae quid qui quunt vitat. Bus, simosse rumqui velliqui.</a:t>
            </a:r>
            <a:endParaRPr sz="1800">
              <a:solidFill>
                <a:srgbClr val="B89F90"/>
              </a:solidFill>
              <a:latin typeface="Roboto"/>
              <a:ea typeface="Roboto"/>
              <a:cs typeface="Roboto"/>
              <a:sym typeface="Roboto"/>
            </a:endParaRPr>
          </a:p>
        </p:txBody>
      </p:sp>
      <p:pic>
        <p:nvPicPr>
          <p:cNvPr id="67" name="Google Shape;67;p14"/>
          <p:cNvPicPr preferRelativeResize="0"/>
          <p:nvPr/>
        </p:nvPicPr>
        <p:blipFill>
          <a:blip r:embed="rId4">
            <a:alphaModFix/>
          </a:blip>
          <a:stretch>
            <a:fillRect/>
          </a:stretch>
        </p:blipFill>
        <p:spPr>
          <a:xfrm>
            <a:off x="1861558" y="535213"/>
            <a:ext cx="989373" cy="989373"/>
          </a:xfrm>
          <a:prstGeom prst="rect">
            <a:avLst/>
          </a:prstGeom>
          <a:noFill/>
          <a:ln>
            <a:noFill/>
          </a:ln>
        </p:spPr>
      </p:pic>
    </p:spTree>
    <p:extLst>
      <p:ext uri="{BB962C8B-B14F-4D97-AF65-F5344CB8AC3E}">
        <p14:creationId xmlns:p14="http://schemas.microsoft.com/office/powerpoint/2010/main" val="3181130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p:nvPr/>
        </p:nvSpPr>
        <p:spPr>
          <a:xfrm>
            <a:off x="2286925" y="0"/>
            <a:ext cx="6857400" cy="51435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 name="Google Shape;66;p14"/>
          <p:cNvSpPr txBox="1"/>
          <p:nvPr/>
        </p:nvSpPr>
        <p:spPr>
          <a:xfrm>
            <a:off x="826798" y="4125243"/>
            <a:ext cx="1375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DATE, YEAR</a:t>
            </a:r>
            <a:endParaRPr sz="1200"/>
          </a:p>
        </p:txBody>
      </p:sp>
      <p:sp>
        <p:nvSpPr>
          <p:cNvPr id="67" name="Google Shape;67;p14"/>
          <p:cNvSpPr txBox="1">
            <a:spLocks noGrp="1"/>
          </p:cNvSpPr>
          <p:nvPr>
            <p:ph type="subTitle" idx="4294967295"/>
          </p:nvPr>
        </p:nvSpPr>
        <p:spPr>
          <a:xfrm>
            <a:off x="3745350" y="3032843"/>
            <a:ext cx="5006100" cy="792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200"/>
              </a:spcAft>
              <a:buSzPts val="935"/>
              <a:buNone/>
            </a:pPr>
            <a:r>
              <a:rPr lang="en" sz="2000">
                <a:solidFill>
                  <a:schemeClr val="lt1"/>
                </a:solidFill>
                <a:latin typeface="Merriweather Light"/>
                <a:ea typeface="Merriweather Light"/>
                <a:cs typeface="Merriweather Light"/>
                <a:sym typeface="Merriweather Light"/>
              </a:rPr>
              <a:t>If applicable insert Subheading for the Presentation (or else delete)</a:t>
            </a:r>
            <a:endParaRPr sz="2000">
              <a:solidFill>
                <a:schemeClr val="lt1"/>
              </a:solidFill>
              <a:latin typeface="Merriweather Light"/>
              <a:ea typeface="Merriweather Light"/>
              <a:cs typeface="Merriweather Light"/>
              <a:sym typeface="Merriweather Light"/>
            </a:endParaRPr>
          </a:p>
        </p:txBody>
      </p:sp>
      <p:sp>
        <p:nvSpPr>
          <p:cNvPr id="68" name="Google Shape;68;p14"/>
          <p:cNvSpPr txBox="1"/>
          <p:nvPr/>
        </p:nvSpPr>
        <p:spPr>
          <a:xfrm>
            <a:off x="3745350" y="1267156"/>
            <a:ext cx="5006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EDDD3"/>
                </a:solidFill>
                <a:latin typeface="Roboto"/>
                <a:ea typeface="Roboto"/>
                <a:cs typeface="Roboto"/>
                <a:sym typeface="Roboto"/>
              </a:rPr>
              <a:t>INSERT PRESENTER NAME(S) AND TITLES IN ALL CAPS</a:t>
            </a:r>
            <a:endParaRPr sz="1200">
              <a:solidFill>
                <a:srgbClr val="DEDDD3"/>
              </a:solidFill>
              <a:latin typeface="Roboto"/>
              <a:ea typeface="Roboto"/>
              <a:cs typeface="Roboto"/>
              <a:sym typeface="Roboto"/>
            </a:endParaRPr>
          </a:p>
        </p:txBody>
      </p:sp>
      <p:sp>
        <p:nvSpPr>
          <p:cNvPr id="69" name="Google Shape;69;p14"/>
          <p:cNvSpPr txBox="1"/>
          <p:nvPr/>
        </p:nvSpPr>
        <p:spPr>
          <a:xfrm>
            <a:off x="3745350" y="1604650"/>
            <a:ext cx="50061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chemeClr val="lt1"/>
                </a:solidFill>
                <a:latin typeface="Merriweather"/>
                <a:ea typeface="Merriweather"/>
                <a:cs typeface="Merriweather"/>
                <a:sym typeface="Merriweather"/>
              </a:rPr>
              <a:t>Insert Title for Presentation</a:t>
            </a:r>
            <a:endParaRPr/>
          </a:p>
        </p:txBody>
      </p:sp>
      <p:pic>
        <p:nvPicPr>
          <p:cNvPr id="70" name="Google Shape;70;p14"/>
          <p:cNvPicPr preferRelativeResize="0"/>
          <p:nvPr/>
        </p:nvPicPr>
        <p:blipFill rotWithShape="1">
          <a:blip r:embed="rId3">
            <a:alphaModFix/>
          </a:blip>
          <a:srcRect l="17866" t="22904" r="38788"/>
          <a:stretch/>
        </p:blipFill>
        <p:spPr>
          <a:xfrm>
            <a:off x="928425" y="1050975"/>
            <a:ext cx="2563948" cy="3041577"/>
          </a:xfrm>
          <a:prstGeom prst="rect">
            <a:avLst/>
          </a:prstGeom>
          <a:noFill/>
          <a:ln>
            <a:noFill/>
          </a:ln>
        </p:spPr>
      </p:pic>
      <p:pic>
        <p:nvPicPr>
          <p:cNvPr id="71" name="Google Shape;71;p14"/>
          <p:cNvPicPr preferRelativeResize="0"/>
          <p:nvPr/>
        </p:nvPicPr>
        <p:blipFill>
          <a:blip r:embed="rId4">
            <a:alphaModFix/>
          </a:blip>
          <a:stretch>
            <a:fillRect/>
          </a:stretch>
        </p:blipFill>
        <p:spPr>
          <a:xfrm>
            <a:off x="398156" y="427888"/>
            <a:ext cx="989373" cy="989373"/>
          </a:xfrm>
          <a:prstGeom prst="rect">
            <a:avLst/>
          </a:prstGeom>
          <a:noFill/>
          <a:ln>
            <a:noFill/>
          </a:ln>
        </p:spPr>
      </p:pic>
    </p:spTree>
    <p:extLst>
      <p:ext uri="{BB962C8B-B14F-4D97-AF65-F5344CB8AC3E}">
        <p14:creationId xmlns:p14="http://schemas.microsoft.com/office/powerpoint/2010/main" val="3866535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0"/>
            <a:ext cx="3423900" cy="5184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8962" t="5329" r="14496" b="38863"/>
          <a:stretch/>
        </p:blipFill>
        <p:spPr>
          <a:xfrm>
            <a:off x="890975" y="839363"/>
            <a:ext cx="3204150" cy="3505275"/>
          </a:xfrm>
          <a:prstGeom prst="rect">
            <a:avLst/>
          </a:prstGeom>
          <a:noFill/>
          <a:ln>
            <a:noFill/>
          </a:ln>
        </p:spPr>
      </p:pic>
      <p:sp>
        <p:nvSpPr>
          <p:cNvPr id="56" name="Google Shape;56;p13"/>
          <p:cNvSpPr txBox="1"/>
          <p:nvPr/>
        </p:nvSpPr>
        <p:spPr>
          <a:xfrm>
            <a:off x="4356500" y="2470988"/>
            <a:ext cx="43293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r>
              <a:rPr lang="en" sz="1800">
                <a:solidFill>
                  <a:srgbClr val="D89E61"/>
                </a:solidFill>
                <a:latin typeface="Merriweather Light"/>
                <a:ea typeface="Merriweather Light"/>
                <a:cs typeface="Merriweather Light"/>
                <a:sym typeface="Merriweather Light"/>
              </a:rPr>
              <a:t>Insert Subheading for Presentation (if applicable, otherwise delete)</a:t>
            </a:r>
            <a:endParaRPr sz="1800">
              <a:solidFill>
                <a:srgbClr val="D89E61"/>
              </a:solidFill>
              <a:latin typeface="Merriweather Light"/>
              <a:ea typeface="Merriweather Light"/>
              <a:cs typeface="Merriweather Light"/>
              <a:sym typeface="Merriweather Light"/>
            </a:endParaRPr>
          </a:p>
        </p:txBody>
      </p:sp>
      <p:sp>
        <p:nvSpPr>
          <p:cNvPr id="57" name="Google Shape;57;p13"/>
          <p:cNvSpPr txBox="1"/>
          <p:nvPr/>
        </p:nvSpPr>
        <p:spPr>
          <a:xfrm>
            <a:off x="4356500" y="969399"/>
            <a:ext cx="30480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Roboto"/>
                <a:ea typeface="Roboto"/>
                <a:cs typeface="Roboto"/>
                <a:sym typeface="Roboto"/>
              </a:rPr>
              <a:t>DATE, YEAR</a:t>
            </a:r>
            <a:endParaRPr sz="1200">
              <a:solidFill>
                <a:schemeClr val="dk1"/>
              </a:solidFill>
              <a:latin typeface="Roboto"/>
              <a:ea typeface="Roboto"/>
              <a:cs typeface="Roboto"/>
              <a:sym typeface="Roboto"/>
            </a:endParaRPr>
          </a:p>
        </p:txBody>
      </p:sp>
      <p:sp>
        <p:nvSpPr>
          <p:cNvPr id="58" name="Google Shape;58;p13"/>
          <p:cNvSpPr txBox="1"/>
          <p:nvPr/>
        </p:nvSpPr>
        <p:spPr>
          <a:xfrm>
            <a:off x="4356500" y="1268169"/>
            <a:ext cx="4329300" cy="1376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4400">
                <a:solidFill>
                  <a:srgbClr val="D89E61"/>
                </a:solidFill>
                <a:latin typeface="Merriweather"/>
                <a:ea typeface="Merriweather"/>
                <a:cs typeface="Merriweather"/>
                <a:sym typeface="Merriweather"/>
              </a:rPr>
              <a:t>Insert Title for Presentation</a:t>
            </a:r>
            <a:endParaRPr sz="4400">
              <a:solidFill>
                <a:srgbClr val="D89E61"/>
              </a:solidFill>
            </a:endParaRPr>
          </a:p>
        </p:txBody>
      </p:sp>
      <p:sp>
        <p:nvSpPr>
          <p:cNvPr id="59" name="Google Shape;59;p13"/>
          <p:cNvSpPr txBox="1"/>
          <p:nvPr/>
        </p:nvSpPr>
        <p:spPr>
          <a:xfrm>
            <a:off x="4356500" y="3188628"/>
            <a:ext cx="4329300" cy="33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solidFill>
                  <a:schemeClr val="dk1"/>
                </a:solidFill>
                <a:latin typeface="Roboto"/>
                <a:ea typeface="Roboto"/>
                <a:cs typeface="Roboto"/>
                <a:sym typeface="Roboto"/>
              </a:rPr>
              <a:t>PRESENTER NAME(S) AND TITLES</a:t>
            </a:r>
            <a:endParaRPr sz="1200">
              <a:solidFill>
                <a:schemeClr val="dk1"/>
              </a:solidFill>
              <a:latin typeface="Roboto"/>
              <a:ea typeface="Roboto"/>
              <a:cs typeface="Roboto"/>
              <a:sym typeface="Roboto"/>
            </a:endParaRPr>
          </a:p>
        </p:txBody>
      </p:sp>
      <p:sp>
        <p:nvSpPr>
          <p:cNvPr id="60" name="Google Shape;60;p13"/>
          <p:cNvSpPr txBox="1"/>
          <p:nvPr/>
        </p:nvSpPr>
        <p:spPr>
          <a:xfrm>
            <a:off x="4380500" y="3723239"/>
            <a:ext cx="12510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chemeClr val="dk1"/>
                </a:solidFill>
                <a:latin typeface="Roboto"/>
                <a:ea typeface="Roboto"/>
                <a:cs typeface="Roboto"/>
                <a:sym typeface="Roboto"/>
              </a:rPr>
              <a:t>Presenting Sponsor</a:t>
            </a:r>
            <a:endParaRPr sz="900"/>
          </a:p>
        </p:txBody>
      </p:sp>
      <p:pic>
        <p:nvPicPr>
          <p:cNvPr id="61" name="Google Shape;61;p13"/>
          <p:cNvPicPr preferRelativeResize="0"/>
          <p:nvPr/>
        </p:nvPicPr>
        <p:blipFill rotWithShape="1">
          <a:blip r:embed="rId4">
            <a:alphaModFix/>
          </a:blip>
          <a:srcRect l="2779" t="29846" r="2036" b="28779"/>
          <a:stretch/>
        </p:blipFill>
        <p:spPr>
          <a:xfrm>
            <a:off x="4464800" y="4046350"/>
            <a:ext cx="1972551" cy="450151"/>
          </a:xfrm>
          <a:prstGeom prst="rect">
            <a:avLst/>
          </a:prstGeom>
          <a:noFill/>
          <a:ln>
            <a:noFill/>
          </a:ln>
        </p:spPr>
      </p:pic>
      <p:pic>
        <p:nvPicPr>
          <p:cNvPr id="62" name="Google Shape;62;p13"/>
          <p:cNvPicPr preferRelativeResize="0"/>
          <p:nvPr/>
        </p:nvPicPr>
        <p:blipFill>
          <a:blip r:embed="rId5">
            <a:alphaModFix/>
          </a:blip>
          <a:stretch>
            <a:fillRect/>
          </a:stretch>
        </p:blipFill>
        <p:spPr>
          <a:xfrm>
            <a:off x="553700" y="486225"/>
            <a:ext cx="829302" cy="880000"/>
          </a:xfrm>
          <a:prstGeom prst="rect">
            <a:avLst/>
          </a:prstGeom>
          <a:noFill/>
          <a:ln>
            <a:noFill/>
          </a:ln>
        </p:spPr>
      </p:pic>
    </p:spTree>
    <p:extLst>
      <p:ext uri="{BB962C8B-B14F-4D97-AF65-F5344CB8AC3E}">
        <p14:creationId xmlns:p14="http://schemas.microsoft.com/office/powerpoint/2010/main" val="148582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0" y="0"/>
            <a:ext cx="3423900" cy="5184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 name="Google Shape;68;p14"/>
          <p:cNvSpPr txBox="1"/>
          <p:nvPr/>
        </p:nvSpPr>
        <p:spPr>
          <a:xfrm>
            <a:off x="4356500" y="2667770"/>
            <a:ext cx="4329300" cy="45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r>
              <a:rPr lang="en" sz="1800">
                <a:solidFill>
                  <a:srgbClr val="A42B36"/>
                </a:solidFill>
                <a:latin typeface="Merriweather Light"/>
                <a:ea typeface="Merriweather Light"/>
                <a:cs typeface="Merriweather Light"/>
                <a:sym typeface="Merriweather Light"/>
              </a:rPr>
              <a:t>Subheading for Presentation</a:t>
            </a:r>
            <a:endParaRPr sz="1800">
              <a:solidFill>
                <a:srgbClr val="A42B36"/>
              </a:solidFill>
              <a:latin typeface="Merriweather Light"/>
              <a:ea typeface="Merriweather Light"/>
              <a:cs typeface="Merriweather Light"/>
              <a:sym typeface="Merriweather Light"/>
            </a:endParaRPr>
          </a:p>
        </p:txBody>
      </p:sp>
      <p:sp>
        <p:nvSpPr>
          <p:cNvPr id="69" name="Google Shape;69;p14"/>
          <p:cNvSpPr txBox="1"/>
          <p:nvPr/>
        </p:nvSpPr>
        <p:spPr>
          <a:xfrm>
            <a:off x="4356500" y="1166174"/>
            <a:ext cx="30480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Roboto"/>
                <a:ea typeface="Roboto"/>
                <a:cs typeface="Roboto"/>
                <a:sym typeface="Roboto"/>
              </a:rPr>
              <a:t>DATE, YEAR</a:t>
            </a:r>
            <a:endParaRPr sz="1200">
              <a:solidFill>
                <a:schemeClr val="dk1"/>
              </a:solidFill>
              <a:latin typeface="Roboto"/>
              <a:ea typeface="Roboto"/>
              <a:cs typeface="Roboto"/>
              <a:sym typeface="Roboto"/>
            </a:endParaRPr>
          </a:p>
        </p:txBody>
      </p:sp>
      <p:sp>
        <p:nvSpPr>
          <p:cNvPr id="70" name="Google Shape;70;p14"/>
          <p:cNvSpPr txBox="1"/>
          <p:nvPr/>
        </p:nvSpPr>
        <p:spPr>
          <a:xfrm>
            <a:off x="4356500" y="1464950"/>
            <a:ext cx="4404300" cy="1322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4200">
                <a:solidFill>
                  <a:srgbClr val="A42B36"/>
                </a:solidFill>
                <a:latin typeface="Merriweather"/>
                <a:ea typeface="Merriweather"/>
                <a:cs typeface="Merriweather"/>
                <a:sym typeface="Merriweather"/>
              </a:rPr>
              <a:t>Insert Title for Presentation</a:t>
            </a:r>
            <a:endParaRPr sz="4200">
              <a:solidFill>
                <a:srgbClr val="A42B36"/>
              </a:solidFill>
            </a:endParaRPr>
          </a:p>
        </p:txBody>
      </p:sp>
      <p:sp>
        <p:nvSpPr>
          <p:cNvPr id="71" name="Google Shape;71;p14"/>
          <p:cNvSpPr txBox="1"/>
          <p:nvPr/>
        </p:nvSpPr>
        <p:spPr>
          <a:xfrm>
            <a:off x="4356500" y="3076229"/>
            <a:ext cx="4329300" cy="323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solidFill>
                  <a:schemeClr val="dk1"/>
                </a:solidFill>
                <a:latin typeface="Roboto"/>
                <a:ea typeface="Roboto"/>
                <a:cs typeface="Roboto"/>
                <a:sym typeface="Roboto"/>
              </a:rPr>
              <a:t>PRESENTER NAME(S) &amp; TITLES</a:t>
            </a:r>
            <a:endParaRPr sz="1200">
              <a:solidFill>
                <a:schemeClr val="dk1"/>
              </a:solidFill>
              <a:latin typeface="Roboto"/>
              <a:ea typeface="Roboto"/>
              <a:cs typeface="Roboto"/>
              <a:sym typeface="Roboto"/>
            </a:endParaRPr>
          </a:p>
        </p:txBody>
      </p:sp>
      <p:sp>
        <p:nvSpPr>
          <p:cNvPr id="72" name="Google Shape;72;p14"/>
          <p:cNvSpPr txBox="1"/>
          <p:nvPr/>
        </p:nvSpPr>
        <p:spPr>
          <a:xfrm>
            <a:off x="4380500" y="3723239"/>
            <a:ext cx="12510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chemeClr val="dk1"/>
                </a:solidFill>
                <a:latin typeface="Roboto"/>
                <a:ea typeface="Roboto"/>
                <a:cs typeface="Roboto"/>
                <a:sym typeface="Roboto"/>
              </a:rPr>
              <a:t>Presenting Sponsor</a:t>
            </a:r>
            <a:endParaRPr sz="900"/>
          </a:p>
        </p:txBody>
      </p:sp>
      <p:pic>
        <p:nvPicPr>
          <p:cNvPr id="73" name="Google Shape;73;p14"/>
          <p:cNvPicPr preferRelativeResize="0"/>
          <p:nvPr/>
        </p:nvPicPr>
        <p:blipFill rotWithShape="1">
          <a:blip r:embed="rId3">
            <a:alphaModFix/>
          </a:blip>
          <a:srcRect l="2779" t="29846" r="2036" b="28779"/>
          <a:stretch/>
        </p:blipFill>
        <p:spPr>
          <a:xfrm>
            <a:off x="4464800" y="4046350"/>
            <a:ext cx="1972551" cy="450151"/>
          </a:xfrm>
          <a:prstGeom prst="rect">
            <a:avLst/>
          </a:prstGeom>
          <a:noFill/>
          <a:ln>
            <a:noFill/>
          </a:ln>
        </p:spPr>
      </p:pic>
      <p:pic>
        <p:nvPicPr>
          <p:cNvPr id="74" name="Google Shape;74;p14"/>
          <p:cNvPicPr preferRelativeResize="0"/>
          <p:nvPr/>
        </p:nvPicPr>
        <p:blipFill rotWithShape="1">
          <a:blip r:embed="rId4">
            <a:alphaModFix/>
          </a:blip>
          <a:srcRect l="15304" r="23772"/>
          <a:stretch/>
        </p:blipFill>
        <p:spPr>
          <a:xfrm>
            <a:off x="890975" y="839375"/>
            <a:ext cx="3204152" cy="3505276"/>
          </a:xfrm>
          <a:prstGeom prst="rect">
            <a:avLst/>
          </a:prstGeom>
          <a:noFill/>
          <a:ln>
            <a:noFill/>
          </a:ln>
        </p:spPr>
      </p:pic>
      <p:pic>
        <p:nvPicPr>
          <p:cNvPr id="75" name="Google Shape;75;p14"/>
          <p:cNvPicPr preferRelativeResize="0"/>
          <p:nvPr/>
        </p:nvPicPr>
        <p:blipFill>
          <a:blip r:embed="rId5">
            <a:alphaModFix/>
          </a:blip>
          <a:stretch>
            <a:fillRect/>
          </a:stretch>
        </p:blipFill>
        <p:spPr>
          <a:xfrm>
            <a:off x="553700" y="3859018"/>
            <a:ext cx="829302" cy="880000"/>
          </a:xfrm>
          <a:prstGeom prst="rect">
            <a:avLst/>
          </a:prstGeom>
          <a:noFill/>
          <a:ln>
            <a:noFill/>
          </a:ln>
        </p:spPr>
      </p:pic>
    </p:spTree>
    <p:extLst>
      <p:ext uri="{BB962C8B-B14F-4D97-AF65-F5344CB8AC3E}">
        <p14:creationId xmlns:p14="http://schemas.microsoft.com/office/powerpoint/2010/main" val="155085079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2868</Words>
  <Application>Microsoft Office PowerPoint</Application>
  <PresentationFormat>On-screen Show (16:9)</PresentationFormat>
  <Paragraphs>257</Paragraphs>
  <Slides>61</Slides>
  <Notes>61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Merriweather</vt:lpstr>
      <vt:lpstr>Arial</vt:lpstr>
      <vt:lpstr>Merriweather Light</vt:lpstr>
      <vt:lpstr>Roboto Light</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Joseph Brody</cp:lastModifiedBy>
  <cp:revision>11</cp:revision>
  <dcterms:modified xsi:type="dcterms:W3CDTF">2025-10-01T16:19:00Z</dcterms:modified>
</cp:coreProperties>
</file>